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1" r:id="rId3"/>
    <p:sldId id="257" r:id="rId4"/>
    <p:sldId id="275" r:id="rId5"/>
    <p:sldId id="260" r:id="rId6"/>
    <p:sldId id="259" r:id="rId7"/>
    <p:sldId id="276"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7" r:id="rId2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AA2479-A560-482E-8959-CA4964A96D58}" type="datetimeFigureOut">
              <a:rPr lang="de-DE" smtClean="0"/>
              <a:pPr/>
              <a:t>03.02.2016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8B609C-180E-4B8A-9265-B72EBF27AFB8}" type="slidenum">
              <a:rPr lang="de-DE" smtClean="0"/>
              <a:pPr/>
              <a:t>‹#›</a:t>
            </a:fld>
            <a:endParaRPr lang="de-DE"/>
          </a:p>
        </p:txBody>
      </p:sp>
    </p:spTree>
    <p:extLst>
      <p:ext uri="{BB962C8B-B14F-4D97-AF65-F5344CB8AC3E}">
        <p14:creationId xmlns:p14="http://schemas.microsoft.com/office/powerpoint/2010/main" val="3253091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2298A3BA-3515-4AF9-A31C-62F80A583CA7}" type="datetime1">
              <a:rPr lang="de-DE" smtClean="0"/>
              <a:pPr/>
              <a:t>03.02.2016</a:t>
            </a:fld>
            <a:endParaRPr lang="de-DE"/>
          </a:p>
        </p:txBody>
      </p:sp>
      <p:sp>
        <p:nvSpPr>
          <p:cNvPr id="5" name="Fußzeilenplatzhalter 4"/>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6" name="Foliennummernplatzhalter 5"/>
          <p:cNvSpPr>
            <a:spLocks noGrp="1"/>
          </p:cNvSpPr>
          <p:nvPr>
            <p:ph type="sldNum" sz="quarter" idx="12"/>
          </p:nvPr>
        </p:nvSpPr>
        <p:spPr/>
        <p:txBody>
          <a:bodyPr/>
          <a:lstStyle/>
          <a:p>
            <a:fld id="{417A7D9B-0174-49FE-9468-C6BFF240FA34}" type="slidenum">
              <a:rPr lang="de-DE" smtClean="0"/>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CBBF6D5-91AA-4C3B-B50A-25D2FF74DF3C}" type="datetime1">
              <a:rPr lang="de-DE" smtClean="0"/>
              <a:pPr/>
              <a:t>03.02.2016</a:t>
            </a:fld>
            <a:endParaRPr lang="de-DE"/>
          </a:p>
        </p:txBody>
      </p:sp>
      <p:sp>
        <p:nvSpPr>
          <p:cNvPr id="5" name="Fußzeilenplatzhalter 4"/>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6" name="Foliennummernplatzhalter 5"/>
          <p:cNvSpPr>
            <a:spLocks noGrp="1"/>
          </p:cNvSpPr>
          <p:nvPr>
            <p:ph type="sldNum" sz="quarter" idx="12"/>
          </p:nvPr>
        </p:nvSpPr>
        <p:spPr/>
        <p:txBody>
          <a:bodyPr/>
          <a:lstStyle/>
          <a:p>
            <a:fld id="{417A7D9B-0174-49FE-9468-C6BFF240FA34}"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465C278-371D-4FBB-BF9C-AD0F40EE06D2}" type="datetime1">
              <a:rPr lang="de-DE" smtClean="0"/>
              <a:pPr/>
              <a:t>03.02.2016</a:t>
            </a:fld>
            <a:endParaRPr lang="de-DE"/>
          </a:p>
        </p:txBody>
      </p:sp>
      <p:sp>
        <p:nvSpPr>
          <p:cNvPr id="5" name="Fußzeilenplatzhalter 4"/>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6" name="Foliennummernplatzhalter 5"/>
          <p:cNvSpPr>
            <a:spLocks noGrp="1"/>
          </p:cNvSpPr>
          <p:nvPr>
            <p:ph type="sldNum" sz="quarter" idx="12"/>
          </p:nvPr>
        </p:nvSpPr>
        <p:spPr/>
        <p:txBody>
          <a:bodyPr/>
          <a:lstStyle/>
          <a:p>
            <a:fld id="{417A7D9B-0174-49FE-9468-C6BFF240FA34}" type="slidenum">
              <a:rPr lang="de-DE" smtClean="0"/>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9E3D9DA-28AD-4DE3-B9DB-6E1D3EB22732}" type="datetime1">
              <a:rPr lang="de-DE" smtClean="0"/>
              <a:pPr/>
              <a:t>03.02.2016</a:t>
            </a:fld>
            <a:endParaRPr lang="de-DE"/>
          </a:p>
        </p:txBody>
      </p:sp>
      <p:sp>
        <p:nvSpPr>
          <p:cNvPr id="5" name="Fußzeilenplatzhalter 4"/>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6" name="Foliennummernplatzhalter 5"/>
          <p:cNvSpPr>
            <a:spLocks noGrp="1"/>
          </p:cNvSpPr>
          <p:nvPr>
            <p:ph type="sldNum" sz="quarter" idx="12"/>
          </p:nvPr>
        </p:nvSpPr>
        <p:spPr/>
        <p:txBody>
          <a:bodyPr/>
          <a:lstStyle/>
          <a:p>
            <a:fld id="{417A7D9B-0174-49FE-9468-C6BFF240FA34}" type="slidenum">
              <a:rPr lang="de-DE" smtClean="0"/>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B31A9C4E-7585-4AD5-9B02-EABDB4EC8353}" type="datetime1">
              <a:rPr lang="de-DE" smtClean="0"/>
              <a:pPr/>
              <a:t>03.02.2016</a:t>
            </a:fld>
            <a:endParaRPr lang="de-DE"/>
          </a:p>
        </p:txBody>
      </p:sp>
      <p:sp>
        <p:nvSpPr>
          <p:cNvPr id="5" name="Fußzeilenplatzhalter 4"/>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6" name="Foliennummernplatzhalter 5"/>
          <p:cNvSpPr>
            <a:spLocks noGrp="1"/>
          </p:cNvSpPr>
          <p:nvPr>
            <p:ph type="sldNum" sz="quarter" idx="12"/>
          </p:nvPr>
        </p:nvSpPr>
        <p:spPr/>
        <p:txBody>
          <a:bodyPr/>
          <a:lstStyle/>
          <a:p>
            <a:fld id="{417A7D9B-0174-49FE-9468-C6BFF240FA34}" type="slidenum">
              <a:rPr lang="de-DE" smtClean="0"/>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7A823856-4D2E-41FD-AE21-79B7877C9618}" type="datetime1">
              <a:rPr lang="de-DE" smtClean="0"/>
              <a:pPr/>
              <a:t>03.02.2016</a:t>
            </a:fld>
            <a:endParaRPr lang="de-DE"/>
          </a:p>
        </p:txBody>
      </p:sp>
      <p:sp>
        <p:nvSpPr>
          <p:cNvPr id="6" name="Fußzeilenplatzhalter 5"/>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7" name="Foliennummernplatzhalter 6"/>
          <p:cNvSpPr>
            <a:spLocks noGrp="1"/>
          </p:cNvSpPr>
          <p:nvPr>
            <p:ph type="sldNum" sz="quarter" idx="12"/>
          </p:nvPr>
        </p:nvSpPr>
        <p:spPr/>
        <p:txBody>
          <a:bodyPr/>
          <a:lstStyle/>
          <a:p>
            <a:fld id="{417A7D9B-0174-49FE-9468-C6BFF240FA34}"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26DFC165-ABD1-4D4E-8B66-4D75AA49870F}" type="datetime1">
              <a:rPr lang="de-DE" smtClean="0"/>
              <a:pPr/>
              <a:t>03.02.2016</a:t>
            </a:fld>
            <a:endParaRPr lang="de-DE"/>
          </a:p>
        </p:txBody>
      </p:sp>
      <p:sp>
        <p:nvSpPr>
          <p:cNvPr id="8" name="Fußzeilenplatzhalter 7"/>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9" name="Foliennummernplatzhalter 8"/>
          <p:cNvSpPr>
            <a:spLocks noGrp="1"/>
          </p:cNvSpPr>
          <p:nvPr>
            <p:ph type="sldNum" sz="quarter" idx="12"/>
          </p:nvPr>
        </p:nvSpPr>
        <p:spPr/>
        <p:txBody>
          <a:bodyPr/>
          <a:lstStyle/>
          <a:p>
            <a:fld id="{417A7D9B-0174-49FE-9468-C6BFF240FA34}"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8BDA5B4E-3EC1-4964-870C-8B22E8CA1EEA}" type="datetime1">
              <a:rPr lang="de-DE" smtClean="0"/>
              <a:pPr/>
              <a:t>03.02.2016</a:t>
            </a:fld>
            <a:endParaRPr lang="de-DE"/>
          </a:p>
        </p:txBody>
      </p:sp>
      <p:sp>
        <p:nvSpPr>
          <p:cNvPr id="4" name="Fußzeilenplatzhalter 3"/>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5" name="Foliennummernplatzhalter 4"/>
          <p:cNvSpPr>
            <a:spLocks noGrp="1"/>
          </p:cNvSpPr>
          <p:nvPr>
            <p:ph type="sldNum" sz="quarter" idx="12"/>
          </p:nvPr>
        </p:nvSpPr>
        <p:spPr/>
        <p:txBody>
          <a:bodyPr/>
          <a:lstStyle/>
          <a:p>
            <a:fld id="{417A7D9B-0174-49FE-9468-C6BFF240FA34}"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CD8640E-12BA-4F09-87F6-E2064F823B9D}" type="datetime1">
              <a:rPr lang="de-DE" smtClean="0"/>
              <a:pPr/>
              <a:t>03.02.2016</a:t>
            </a:fld>
            <a:endParaRPr lang="de-DE"/>
          </a:p>
        </p:txBody>
      </p:sp>
      <p:sp>
        <p:nvSpPr>
          <p:cNvPr id="3" name="Fußzeilenplatzhalter 2"/>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4" name="Foliennummernplatzhalter 3"/>
          <p:cNvSpPr>
            <a:spLocks noGrp="1"/>
          </p:cNvSpPr>
          <p:nvPr>
            <p:ph type="sldNum" sz="quarter" idx="12"/>
          </p:nvPr>
        </p:nvSpPr>
        <p:spPr/>
        <p:txBody>
          <a:bodyPr/>
          <a:lstStyle/>
          <a:p>
            <a:fld id="{417A7D9B-0174-49FE-9468-C6BFF240FA34}"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E057716C-3753-4576-B073-2AC3CFED9769}" type="datetime1">
              <a:rPr lang="de-DE" smtClean="0"/>
              <a:pPr/>
              <a:t>03.02.2016</a:t>
            </a:fld>
            <a:endParaRPr lang="de-DE"/>
          </a:p>
        </p:txBody>
      </p:sp>
      <p:sp>
        <p:nvSpPr>
          <p:cNvPr id="6" name="Fußzeilenplatzhalter 5"/>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7" name="Foliennummernplatzhalter 6"/>
          <p:cNvSpPr>
            <a:spLocks noGrp="1"/>
          </p:cNvSpPr>
          <p:nvPr>
            <p:ph type="sldNum" sz="quarter" idx="12"/>
          </p:nvPr>
        </p:nvSpPr>
        <p:spPr/>
        <p:txBody>
          <a:bodyPr/>
          <a:lstStyle/>
          <a:p>
            <a:fld id="{417A7D9B-0174-49FE-9468-C6BFF240FA34}"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B12304FA-28B2-4C7A-A9BB-D2DCA83B0166}" type="datetime1">
              <a:rPr lang="de-DE" smtClean="0"/>
              <a:pPr/>
              <a:t>03.02.2016</a:t>
            </a:fld>
            <a:endParaRPr lang="de-DE"/>
          </a:p>
        </p:txBody>
      </p:sp>
      <p:sp>
        <p:nvSpPr>
          <p:cNvPr id="6" name="Fußzeilenplatzhalter 5"/>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7" name="Foliennummernplatzhalter 6"/>
          <p:cNvSpPr>
            <a:spLocks noGrp="1"/>
          </p:cNvSpPr>
          <p:nvPr>
            <p:ph type="sldNum" sz="quarter" idx="12"/>
          </p:nvPr>
        </p:nvSpPr>
        <p:spPr/>
        <p:txBody>
          <a:bodyPr/>
          <a:lstStyle/>
          <a:p>
            <a:fld id="{417A7D9B-0174-49FE-9468-C6BFF240FA34}"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4C16C-BFF5-4761-813C-346ECE73E4D2}" type="datetime1">
              <a:rPr lang="de-DE" smtClean="0"/>
              <a:pPr/>
              <a:t>03.02.2016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smtClean="0"/>
              <a:t>Norbert Heyman </a:t>
            </a:r>
            <a:r>
              <a:rPr lang="it-IT" dirty="0" smtClean="0"/>
              <a:t> Pastor catolic din cadrul spitalului </a:t>
            </a:r>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7A7D9B-0174-49FE-9468-C6BFF240FA34}" type="slidenum">
              <a:rPr lang="de-DE" smtClean="0"/>
              <a:pPr/>
              <a:t>‹#›</a:t>
            </a:fld>
            <a:endParaRPr lang="de-DE"/>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rtl="0"/>
            <a:r>
              <a:rPr b="0" i="0" u="none" baseline="0" lang="pl"/>
              <a:t>Pięć etapów akceptacji śmierci - wegług Kübler – Ross</a:t>
            </a:r>
            <a:br>
              <a:rPr lang="pl"/>
            </a:br>
            <a:br>
              <a:rPr lang="pl"/>
            </a:br>
            <a:r>
              <a:rPr b="0" i="0" u="none" baseline="0" lang="pl"/>
              <a:t>  </a:t>
            </a:r>
            <a:endParaRPr lang="pl" dirty="0"/>
          </a:p>
        </p:txBody>
      </p:sp>
      <p:sp>
        <p:nvSpPr>
          <p:cNvPr id="4" name="Foliennummernplatzhalter 3"/>
          <p:cNvSpPr>
            <a:spLocks noGrp="1"/>
          </p:cNvSpPr>
          <p:nvPr>
            <p:ph type="sldNum" sz="quarter" idx="12"/>
          </p:nvPr>
        </p:nvSpPr>
        <p:spPr/>
        <p:txBody>
          <a:bodyPr/>
          <a:lstStyle/>
          <a:p>
            <a:pPr algn="r" rtl="0"/>
            <a:r>
              <a:rPr b="0" i="0" u="none" baseline="0" lang="pl"/>
              <a:t/>
            </a:r>
            <a:fld id="{417A7D9B-0174-49FE-9468-C6BFF240FA34}" type="slidenum">
              <a:rPr/>
              <a:pPr/>
              <a:t>1</a:t>
            </a:fld>
            <a:endParaRPr lang="pl"/>
          </a:p>
        </p:txBody>
      </p:sp>
      <p:sp>
        <p:nvSpPr>
          <p:cNvPr id="5" name="Fußzeilenplatzhalter 4"/>
          <p:cNvSpPr>
            <a:spLocks noGrp="1"/>
          </p:cNvSpPr>
          <p:nvPr>
            <p:ph type="ftr" sz="quarter" idx="11"/>
          </p:nvPr>
        </p:nvSpPr>
        <p:spPr/>
        <p:txBody>
          <a:bodyPr/>
          <a:lstStyle/>
          <a:p>
            <a:pPr rtl="0"/>
            <a:r>
              <a:rPr b="0" i="0" u="none" baseline="0" lang="pl"/>
              <a:t>Norbert Heyman  Katolicki kapelan szpitalny </a:t>
            </a:r>
            <a:endParaRPr lang="pl" dirty="0"/>
          </a:p>
        </p:txBody>
      </p:sp>
      <p:sp>
        <p:nvSpPr>
          <p:cNvPr id="6" name="Rechteck 5"/>
          <p:cNvSpPr/>
          <p:nvPr/>
        </p:nvSpPr>
        <p:spPr>
          <a:xfrm>
            <a:off x="1259632" y="3645024"/>
            <a:ext cx="6696744" cy="646331"/>
          </a:xfrm>
          <a:prstGeom prst="rect">
            <a:avLst/>
          </a:prstGeom>
        </p:spPr>
        <p:txBody>
          <a:bodyPr wrap="square">
            <a:spAutoFit/>
          </a:bodyPr>
          <a:lstStyle/>
          <a:p>
            <a:pPr algn="l" rtl="0"/>
            <a:r>
              <a:rPr sz="3600" b="1" i="0" u="none" baseline="0" lang="pl"/>
              <a:t>      Prawo do godnej śmierci  </a:t>
            </a:r>
            <a:endParaRPr lang="pl"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rtl="0"/>
            <a:r>
              <a:rPr b="0" i="0" u="none" baseline="0" lang="pl"/>
              <a:t>Etap 1: Brak akceptacji</a:t>
            </a:r>
            <a:endParaRPr lang="pl" dirty="0"/>
          </a:p>
        </p:txBody>
      </p:sp>
      <p:sp>
        <p:nvSpPr>
          <p:cNvPr id="3" name="Inhaltsplatzhalter 2"/>
          <p:cNvSpPr>
            <a:spLocks noGrp="1"/>
          </p:cNvSpPr>
          <p:nvPr>
            <p:ph idx="1"/>
          </p:nvPr>
        </p:nvSpPr>
        <p:spPr/>
        <p:txBody>
          <a:bodyPr/>
          <a:lstStyle/>
          <a:p>
            <a:pPr algn="l" rtl="0"/>
            <a:r>
              <a:rPr b="0" i="0" u="none" baseline="0" lang="pl"/>
              <a:t>Wypieranie to naturalna reakcja obronna na złą lub przerażającą wiadomość otrzymaną nagle i nieoczekiwanie. Daje ono zrozpaczonemu człowiekowi moliwość analizy zbliżającego się końca i powrotu do codziennej rutyny. </a:t>
            </a:r>
            <a:endParaRPr lang="pl" dirty="0"/>
          </a:p>
        </p:txBody>
      </p:sp>
      <p:sp>
        <p:nvSpPr>
          <p:cNvPr id="4" name="Fußzeilenplatzhalter 3"/>
          <p:cNvSpPr>
            <a:spLocks noGrp="1"/>
          </p:cNvSpPr>
          <p:nvPr>
            <p:ph type="ftr" sz="quarter" idx="11"/>
          </p:nvPr>
        </p:nvSpPr>
        <p:spPr/>
        <p:txBody>
          <a:bodyPr/>
          <a:lstStyle/>
          <a:p>
            <a:pPr rtl="0"/>
            <a:r>
              <a:rPr b="0" i="0" u="none" baseline="0" lang="pl"/>
              <a:t>Norbert Heyman  Katolicki kapelan szpitalny </a:t>
            </a:r>
            <a:endParaRPr lang="pl" dirty="0"/>
          </a:p>
        </p:txBody>
      </p:sp>
      <p:sp>
        <p:nvSpPr>
          <p:cNvPr id="5" name="Foliennummernplatzhalter 4"/>
          <p:cNvSpPr>
            <a:spLocks noGrp="1"/>
          </p:cNvSpPr>
          <p:nvPr>
            <p:ph type="sldNum" sz="quarter" idx="12"/>
          </p:nvPr>
        </p:nvSpPr>
        <p:spPr/>
        <p:txBody>
          <a:bodyPr/>
          <a:lstStyle/>
          <a:p>
            <a:pPr algn="r" rtl="0"/>
            <a:r>
              <a:rPr b="0" i="0" u="none" baseline="0" lang="pl"/>
              <a:t/>
            </a:r>
            <a:fld id="{417A7D9B-0174-49FE-9468-C6BFF240FA34}" type="slidenum">
              <a:rPr/>
              <a:pPr/>
              <a:t>10</a:t>
            </a:fld>
            <a:endParaRPr lang="pl"/>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rtl="0"/>
            <a:r>
              <a:rPr b="0" i="0" u="none" baseline="0" lang="pl"/>
              <a:t>Etap 2:  Gniew</a:t>
            </a:r>
            <a:endParaRPr lang="pl" dirty="0"/>
          </a:p>
        </p:txBody>
      </p:sp>
      <p:sp>
        <p:nvSpPr>
          <p:cNvPr id="3" name="Inhaltsplatzhalter 2"/>
          <p:cNvSpPr>
            <a:spLocks noGrp="1"/>
          </p:cNvSpPr>
          <p:nvPr>
            <p:ph idx="1"/>
          </p:nvPr>
        </p:nvSpPr>
        <p:spPr/>
        <p:txBody>
          <a:bodyPr/>
          <a:lstStyle/>
          <a:p>
            <a:pPr algn="l" rtl="0"/>
            <a:r>
              <a:rPr b="0" i="0" u="none" baseline="0" lang="pl"/>
              <a:t>Kiedy wypieranie staje się niemożliwe, w jego miejsce wchodzi </a:t>
            </a:r>
            <a:r>
              <a:rPr b="1" i="0" u="none" baseline="0" lang="pl"/>
              <a:t>gniew</a:t>
            </a:r>
            <a:r>
              <a:rPr b="0" i="0" u="none" baseline="0" lang="pl"/>
              <a:t>. Zamiast zapytać: „Dlaczego ja?, pacjent skarży się? „Dlaczego nie ktoś inny?”</a:t>
            </a:r>
            <a:endParaRPr lang="pl" dirty="0"/>
          </a:p>
          <a:p>
            <a:endParaRPr lang="pl" dirty="0"/>
          </a:p>
        </p:txBody>
      </p:sp>
      <p:sp>
        <p:nvSpPr>
          <p:cNvPr id="4" name="Fußzeilenplatzhalter 3"/>
          <p:cNvSpPr>
            <a:spLocks noGrp="1"/>
          </p:cNvSpPr>
          <p:nvPr>
            <p:ph type="ftr" sz="quarter" idx="11"/>
          </p:nvPr>
        </p:nvSpPr>
        <p:spPr/>
        <p:txBody>
          <a:bodyPr/>
          <a:lstStyle/>
          <a:p>
            <a:pPr rtl="0"/>
            <a:r>
              <a:rPr b="0" i="0" u="none" baseline="0" lang="pl"/>
              <a:t>Norbert Heyman  Katolicki kapelan szpitalny </a:t>
            </a:r>
            <a:endParaRPr lang="pl" dirty="0"/>
          </a:p>
        </p:txBody>
      </p:sp>
      <p:sp>
        <p:nvSpPr>
          <p:cNvPr id="5" name="Foliennummernplatzhalter 4"/>
          <p:cNvSpPr>
            <a:spLocks noGrp="1"/>
          </p:cNvSpPr>
          <p:nvPr>
            <p:ph type="sldNum" sz="quarter" idx="12"/>
          </p:nvPr>
        </p:nvSpPr>
        <p:spPr/>
        <p:txBody>
          <a:bodyPr/>
          <a:lstStyle/>
          <a:p>
            <a:pPr algn="r" rtl="0"/>
            <a:r>
              <a:rPr b="0" i="0" u="none" baseline="0" lang="pl"/>
              <a:t/>
            </a:r>
            <a:fld id="{417A7D9B-0174-49FE-9468-C6BFF240FA34}" type="slidenum">
              <a:rPr/>
              <a:pPr/>
              <a:t>11</a:t>
            </a:fld>
            <a:endParaRPr lang="pl"/>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rtl="0"/>
            <a:r>
              <a:rPr b="0" i="0" u="none" baseline="0" lang="pl"/>
              <a:t>Etap 2:  Gniew</a:t>
            </a:r>
            <a:endParaRPr lang="pl" dirty="0"/>
          </a:p>
        </p:txBody>
      </p:sp>
      <p:sp>
        <p:nvSpPr>
          <p:cNvPr id="3" name="Inhaltsplatzhalter 2"/>
          <p:cNvSpPr>
            <a:spLocks noGrp="1"/>
          </p:cNvSpPr>
          <p:nvPr>
            <p:ph idx="1"/>
          </p:nvPr>
        </p:nvSpPr>
        <p:spPr/>
        <p:txBody>
          <a:bodyPr>
            <a:normAutofit lnSpcReduction="10000"/>
          </a:bodyPr>
          <a:lstStyle/>
          <a:p>
            <a:pPr algn="l" rtl="0"/>
            <a:r>
              <a:rPr b="0" i="0" u="none" baseline="0" lang="pl"/>
              <a:t>Stadium to jest najtrudniejsze dla rodziny, lekarzy, asystentów, przyjaciół i bliskich. Gniew pacjenta wybucha jak bomba ze śrutem. Odłamki lecą we wszystkich kierunkach i każdego mogą zranić. Gniew czuje wobec Boga i wobez każdej zdrowej osoby. Można to rozumieć tak, jakby chciał powiedzieć: „Ja jeszcze żyję, nie zapominaj o tym!”</a:t>
            </a:r>
            <a:endParaRPr lang="pl" dirty="0"/>
          </a:p>
          <a:p>
            <a:pPr algn="l" rtl="0"/>
            <a:r>
              <a:rPr b="0" i="0" u="none" baseline="0" lang="pl"/>
              <a:t>Jego gniewu nie należy brać do siebie.</a:t>
            </a:r>
            <a:endParaRPr lang="pl" dirty="0"/>
          </a:p>
          <a:p>
            <a:endParaRPr lang="pl" dirty="0"/>
          </a:p>
        </p:txBody>
      </p:sp>
      <p:sp>
        <p:nvSpPr>
          <p:cNvPr id="4" name="Fußzeilenplatzhalter 3"/>
          <p:cNvSpPr>
            <a:spLocks noGrp="1"/>
          </p:cNvSpPr>
          <p:nvPr>
            <p:ph type="ftr" sz="quarter" idx="11"/>
          </p:nvPr>
        </p:nvSpPr>
        <p:spPr/>
        <p:txBody>
          <a:bodyPr/>
          <a:lstStyle/>
          <a:p>
            <a:pPr rtl="0"/>
            <a:r>
              <a:rPr b="0" i="0" u="none" baseline="0" lang="pl"/>
              <a:t>Norbert Heyman  Katolicki kapelan szpitalny </a:t>
            </a:r>
            <a:endParaRPr lang="pl" dirty="0"/>
          </a:p>
        </p:txBody>
      </p:sp>
      <p:sp>
        <p:nvSpPr>
          <p:cNvPr id="5" name="Foliennummernplatzhalter 4"/>
          <p:cNvSpPr>
            <a:spLocks noGrp="1"/>
          </p:cNvSpPr>
          <p:nvPr>
            <p:ph type="sldNum" sz="quarter" idx="12"/>
          </p:nvPr>
        </p:nvSpPr>
        <p:spPr/>
        <p:txBody>
          <a:bodyPr/>
          <a:lstStyle/>
          <a:p>
            <a:pPr algn="r" rtl="0"/>
            <a:r>
              <a:rPr b="0" i="0" u="none" baseline="0" lang="pl"/>
              <a:t/>
            </a:r>
            <a:fld id="{417A7D9B-0174-49FE-9468-C6BFF240FA34}" type="slidenum">
              <a:rPr/>
              <a:pPr/>
              <a:t>12</a:t>
            </a:fld>
            <a:endParaRPr lang="pl"/>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rtl="0"/>
            <a:r>
              <a:rPr b="0" i="0" u="none" baseline="0" lang="pl"/>
              <a:t>Etap 3:  Negocjacje</a:t>
            </a:r>
            <a:endParaRPr lang="pl" dirty="0"/>
          </a:p>
        </p:txBody>
      </p:sp>
      <p:sp>
        <p:nvSpPr>
          <p:cNvPr id="3" name="Inhaltsplatzhalter 2"/>
          <p:cNvSpPr>
            <a:spLocks noGrp="1"/>
          </p:cNvSpPr>
          <p:nvPr>
            <p:ph idx="1"/>
          </p:nvPr>
        </p:nvSpPr>
        <p:spPr/>
        <p:txBody>
          <a:bodyPr/>
          <a:lstStyle/>
          <a:p>
            <a:pPr algn="l" rtl="0"/>
            <a:r>
              <a:rPr b="0" i="0" u="none" baseline="0" lang="pl"/>
              <a:t>Jeśli pacjent lub jego bliscy mają szansą wyrazić swój gniew bez obaw lub poczucia winy,  kolejnym etapem jest najczęściej stadium </a:t>
            </a:r>
            <a:r>
              <a:rPr b="1" i="0" u="none" baseline="0" lang="pl"/>
              <a:t>negocjacji</a:t>
            </a:r>
            <a:r>
              <a:rPr b="0" i="0" u="none" baseline="0" lang="pl"/>
              <a:t>.</a:t>
            </a:r>
            <a:endParaRPr lang="pl" dirty="0"/>
          </a:p>
          <a:p>
            <a:endParaRPr lang="pl" dirty="0"/>
          </a:p>
        </p:txBody>
      </p:sp>
      <p:sp>
        <p:nvSpPr>
          <p:cNvPr id="4" name="Fußzeilenplatzhalter 3"/>
          <p:cNvSpPr>
            <a:spLocks noGrp="1"/>
          </p:cNvSpPr>
          <p:nvPr>
            <p:ph type="ftr" sz="quarter" idx="11"/>
          </p:nvPr>
        </p:nvSpPr>
        <p:spPr/>
        <p:txBody>
          <a:bodyPr/>
          <a:lstStyle/>
          <a:p>
            <a:pPr rtl="0"/>
            <a:r>
              <a:rPr b="0" i="0" u="none" baseline="0" lang="pl"/>
              <a:t>Norbert Heyman  Katolicki kapelan szpitalny </a:t>
            </a:r>
            <a:endParaRPr lang="pl" dirty="0"/>
          </a:p>
        </p:txBody>
      </p:sp>
      <p:sp>
        <p:nvSpPr>
          <p:cNvPr id="5" name="Foliennummernplatzhalter 4"/>
          <p:cNvSpPr>
            <a:spLocks noGrp="1"/>
          </p:cNvSpPr>
          <p:nvPr>
            <p:ph type="sldNum" sz="quarter" idx="12"/>
          </p:nvPr>
        </p:nvSpPr>
        <p:spPr/>
        <p:txBody>
          <a:bodyPr/>
          <a:lstStyle/>
          <a:p>
            <a:pPr algn="r" rtl="0"/>
            <a:r>
              <a:rPr b="0" i="0" u="none" baseline="0" lang="pl"/>
              <a:t/>
            </a:r>
            <a:fld id="{417A7D9B-0174-49FE-9468-C6BFF240FA34}" type="slidenum">
              <a:rPr/>
              <a:pPr/>
              <a:t>13</a:t>
            </a:fld>
            <a:endParaRPr lang="pl"/>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rtl="0"/>
            <a:r>
              <a:rPr b="0" i="0" u="none" baseline="0" lang="pl"/>
              <a:t>Etap 3:  Negocjacje </a:t>
            </a:r>
            <a:endParaRPr lang="pl" dirty="0"/>
          </a:p>
        </p:txBody>
      </p:sp>
      <p:sp>
        <p:nvSpPr>
          <p:cNvPr id="3" name="Inhaltsplatzhalter 2"/>
          <p:cNvSpPr>
            <a:spLocks noGrp="1"/>
          </p:cNvSpPr>
          <p:nvPr>
            <p:ph idx="1"/>
          </p:nvPr>
        </p:nvSpPr>
        <p:spPr/>
        <p:txBody>
          <a:bodyPr>
            <a:normAutofit lnSpcReduction="10000"/>
          </a:bodyPr>
          <a:lstStyle/>
          <a:p>
            <a:pPr algn="l" rtl="0"/>
            <a:r>
              <a:rPr b="0" i="0" u="none" baseline="0" lang="pl"/>
              <a:t>„Proszę, zachowaj moją żonę przy życiu, dotąd aż dziecko będzie mogło pójść do przedszkola.” Potem szybko dodaje: „Zaczekaj chociaż dotąd aż nasze dziecko ukończy liceum. Będzie już na tyle dorosły/dorosła, żeby stawić czoła śmierci swojej mamy.” I tak dalej. Obiecują Bogu wszystko, aby tylko wysłuchał ich próśb. Targują się, aby tylko ich prośby zostały wysłuchane i za każdym razem podnoszą poprzeczkę.</a:t>
            </a:r>
            <a:endParaRPr lang="pl" dirty="0"/>
          </a:p>
        </p:txBody>
      </p:sp>
      <p:sp>
        <p:nvSpPr>
          <p:cNvPr id="4" name="Fußzeilenplatzhalter 3"/>
          <p:cNvSpPr>
            <a:spLocks noGrp="1"/>
          </p:cNvSpPr>
          <p:nvPr>
            <p:ph type="ftr" sz="quarter" idx="11"/>
          </p:nvPr>
        </p:nvSpPr>
        <p:spPr/>
        <p:txBody>
          <a:bodyPr/>
          <a:lstStyle/>
          <a:p>
            <a:pPr rtl="0"/>
            <a:r>
              <a:rPr b="0" i="0" u="none" baseline="0" lang="pl"/>
              <a:t>Norbert Heyman  Katolicki kapelan szpitalny </a:t>
            </a:r>
            <a:endParaRPr lang="pl" dirty="0"/>
          </a:p>
        </p:txBody>
      </p:sp>
      <p:sp>
        <p:nvSpPr>
          <p:cNvPr id="5" name="Foliennummernplatzhalter 4"/>
          <p:cNvSpPr>
            <a:spLocks noGrp="1"/>
          </p:cNvSpPr>
          <p:nvPr>
            <p:ph type="sldNum" sz="quarter" idx="12"/>
          </p:nvPr>
        </p:nvSpPr>
        <p:spPr/>
        <p:txBody>
          <a:bodyPr/>
          <a:lstStyle/>
          <a:p>
            <a:pPr algn="r" rtl="0"/>
            <a:r>
              <a:rPr b="0" i="0" u="none" baseline="0" lang="pl"/>
              <a:t/>
            </a:r>
            <a:fld id="{417A7D9B-0174-49FE-9468-C6BFF240FA34}" type="slidenum">
              <a:rPr/>
              <a:pPr/>
              <a:t>14</a:t>
            </a:fld>
            <a:endParaRPr lang="pl"/>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rtl="0"/>
            <a:r>
              <a:rPr b="0" i="0" u="none" baseline="0" lang="pl"/>
              <a:t>Etap 3: Negocjacje </a:t>
            </a:r>
            <a:endParaRPr lang="pl" dirty="0"/>
          </a:p>
        </p:txBody>
      </p:sp>
      <p:sp>
        <p:nvSpPr>
          <p:cNvPr id="3" name="Inhaltsplatzhalter 2"/>
          <p:cNvSpPr>
            <a:spLocks noGrp="1"/>
          </p:cNvSpPr>
          <p:nvPr>
            <p:ph idx="1"/>
          </p:nvPr>
        </p:nvSpPr>
        <p:spPr/>
        <p:txBody>
          <a:bodyPr>
            <a:normAutofit fontScale="85000" lnSpcReduction="20000"/>
          </a:bodyPr>
          <a:lstStyle/>
          <a:p>
            <a:pPr algn="l" rtl="0"/>
            <a:r>
              <a:rPr b="0" i="0" u="none" baseline="0" lang="pl"/>
              <a:t>Czas, który poświęca na negocjacje jest dla asystenta bardzo pomocny. Pacjent, mimo swojego gniewu, jest coraz mniej zdominowany przez wrogość, w przeciwieństwie do poprzedniego okresu zaczyna znowu słuchać. Nie jest już tak przygnębiony, żeby nie móc się komunikować. Być może jeszcze zdarza mu się strzelać, ale już nie trafia tak celnie i nie rani innych tak mocno. Dla mnie był to zawsze najlepszy moment aby mu pomóc i zamknąć jego nierozwiązywalne problemy. Przyjdź do jego pokoju! Skonfrontuj z nim to, o czym mówił wcześniej! Spokojnie dolej oliwy do ognia! Pozwól mu wyrazić jego gniew, niech da mu teraz upust. Wtedy stara złość przekształci się w miłość i zrozumienie.  </a:t>
            </a:r>
            <a:endParaRPr lang="pl" dirty="0"/>
          </a:p>
        </p:txBody>
      </p:sp>
      <p:sp>
        <p:nvSpPr>
          <p:cNvPr id="4" name="Fußzeilenplatzhalter 3"/>
          <p:cNvSpPr>
            <a:spLocks noGrp="1"/>
          </p:cNvSpPr>
          <p:nvPr>
            <p:ph type="ftr" sz="quarter" idx="11"/>
          </p:nvPr>
        </p:nvSpPr>
        <p:spPr/>
        <p:txBody>
          <a:bodyPr/>
          <a:lstStyle/>
          <a:p>
            <a:pPr rtl="0"/>
            <a:r>
              <a:rPr b="0" i="0" u="none" baseline="0" lang="pl"/>
              <a:t>Norbert Heyman  Katolicki kapelan szpitalny </a:t>
            </a:r>
            <a:endParaRPr lang="pl" dirty="0"/>
          </a:p>
        </p:txBody>
      </p:sp>
      <p:sp>
        <p:nvSpPr>
          <p:cNvPr id="5" name="Foliennummernplatzhalter 4"/>
          <p:cNvSpPr>
            <a:spLocks noGrp="1"/>
          </p:cNvSpPr>
          <p:nvPr>
            <p:ph type="sldNum" sz="quarter" idx="12"/>
          </p:nvPr>
        </p:nvSpPr>
        <p:spPr/>
        <p:txBody>
          <a:bodyPr/>
          <a:lstStyle/>
          <a:p>
            <a:pPr algn="r" rtl="0"/>
            <a:r>
              <a:rPr b="0" i="0" u="none" baseline="0" lang="pl"/>
              <a:t/>
            </a:r>
            <a:fld id="{417A7D9B-0174-49FE-9468-C6BFF240FA34}" type="slidenum">
              <a:rPr/>
              <a:pPr/>
              <a:t>15</a:t>
            </a:fld>
            <a:endParaRPr lang="pl"/>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rtl="0"/>
            <a:r>
              <a:rPr b="0" i="0" u="none" baseline="0" lang="pl"/>
              <a:t>Etap 4:  Depresja</a:t>
            </a:r>
            <a:endParaRPr lang="pl" dirty="0"/>
          </a:p>
        </p:txBody>
      </p:sp>
      <p:sp>
        <p:nvSpPr>
          <p:cNvPr id="3" name="Inhaltsplatzhalter 2"/>
          <p:cNvSpPr>
            <a:spLocks noGrp="1"/>
          </p:cNvSpPr>
          <p:nvPr>
            <p:ph idx="1"/>
          </p:nvPr>
        </p:nvSpPr>
        <p:spPr/>
        <p:txBody>
          <a:bodyPr/>
          <a:lstStyle/>
          <a:p>
            <a:pPr algn="l" rtl="0"/>
            <a:r>
              <a:rPr b="0" i="0" u="none" baseline="0" lang="pl"/>
              <a:t>W pewnym punkcie pacjent wpada w głęboką depresje, przez ogromne zmiany w których on czuje się „opuszczony”.</a:t>
            </a:r>
            <a:endParaRPr lang="pl" dirty="0"/>
          </a:p>
        </p:txBody>
      </p:sp>
      <p:sp>
        <p:nvSpPr>
          <p:cNvPr id="4" name="Fußzeilenplatzhalter 3"/>
          <p:cNvSpPr>
            <a:spLocks noGrp="1"/>
          </p:cNvSpPr>
          <p:nvPr>
            <p:ph type="ftr" sz="quarter" idx="11"/>
          </p:nvPr>
        </p:nvSpPr>
        <p:spPr/>
        <p:txBody>
          <a:bodyPr/>
          <a:lstStyle/>
          <a:p>
            <a:pPr rtl="0"/>
            <a:r>
              <a:rPr b="0" i="0" u="none" baseline="0" lang="pl"/>
              <a:t>Norbert Heyman  Katolicki kapelan szpitalny </a:t>
            </a:r>
            <a:endParaRPr lang="pl" dirty="0"/>
          </a:p>
        </p:txBody>
      </p:sp>
      <p:sp>
        <p:nvSpPr>
          <p:cNvPr id="5" name="Foliennummernplatzhalter 4"/>
          <p:cNvSpPr>
            <a:spLocks noGrp="1"/>
          </p:cNvSpPr>
          <p:nvPr>
            <p:ph type="sldNum" sz="quarter" idx="12"/>
          </p:nvPr>
        </p:nvSpPr>
        <p:spPr/>
        <p:txBody>
          <a:bodyPr/>
          <a:lstStyle/>
          <a:p>
            <a:pPr algn="r" rtl="0"/>
            <a:r>
              <a:rPr b="0" i="0" u="none" baseline="0" lang="pl"/>
              <a:t/>
            </a:r>
            <a:fld id="{417A7D9B-0174-49FE-9468-C6BFF240FA34}" type="slidenum">
              <a:rPr/>
              <a:pPr/>
              <a:t>16</a:t>
            </a:fld>
            <a:endParaRPr lang="pl"/>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rtl="0"/>
            <a:r>
              <a:rPr b="0" i="0" u="none" baseline="0" lang="pl"/>
              <a:t>Etap 4:  Depresja</a:t>
            </a:r>
            <a:br>
              <a:rPr lang="pl"/>
            </a:br>
            <a:endParaRPr lang="pl" dirty="0"/>
          </a:p>
        </p:txBody>
      </p:sp>
      <p:sp>
        <p:nvSpPr>
          <p:cNvPr id="3" name="Inhaltsplatzhalter 2"/>
          <p:cNvSpPr>
            <a:spLocks noGrp="1"/>
          </p:cNvSpPr>
          <p:nvPr>
            <p:ph idx="1"/>
          </p:nvPr>
        </p:nvSpPr>
        <p:spPr/>
        <p:txBody>
          <a:bodyPr>
            <a:normAutofit lnSpcReduction="10000"/>
          </a:bodyPr>
          <a:lstStyle/>
          <a:p>
            <a:pPr algn="l" rtl="0"/>
            <a:r>
              <a:rPr b="0" i="0" u="none" baseline="0" lang="pl"/>
              <a:t>Jest  to całkowicie normalne. Choroby nie można już zanegować, albo pojawiają się ograniczenia natury psychicznej. Po jakimś czasie nawarstwiają się też problemy finansowe. Stawienie temu czoła często przyjmuje drastyczną formę. Kobieta martwi się, że jak straci jedną pierś to razem z nią utraci też część swojej kobiecości. Ale kiedy pacjent ma możliwość wyrazić takie obawy bezpośrednio i otwarcie jego reakcje są fantastyczne. </a:t>
            </a:r>
            <a:endParaRPr lang="pl" dirty="0"/>
          </a:p>
        </p:txBody>
      </p:sp>
      <p:sp>
        <p:nvSpPr>
          <p:cNvPr id="4" name="Fußzeilenplatzhalter 3"/>
          <p:cNvSpPr>
            <a:spLocks noGrp="1"/>
          </p:cNvSpPr>
          <p:nvPr>
            <p:ph type="ftr" sz="quarter" idx="11"/>
          </p:nvPr>
        </p:nvSpPr>
        <p:spPr/>
        <p:txBody>
          <a:bodyPr/>
          <a:lstStyle/>
          <a:p>
            <a:pPr rtl="0"/>
            <a:r>
              <a:rPr b="0" i="0" u="none" baseline="0" lang="pl"/>
              <a:t>Norbert Heyman  Katolicki kapelan szpitalny </a:t>
            </a:r>
            <a:endParaRPr lang="pl" dirty="0"/>
          </a:p>
        </p:txBody>
      </p:sp>
      <p:sp>
        <p:nvSpPr>
          <p:cNvPr id="5" name="Foliennummernplatzhalter 4"/>
          <p:cNvSpPr>
            <a:spLocks noGrp="1"/>
          </p:cNvSpPr>
          <p:nvPr>
            <p:ph type="sldNum" sz="quarter" idx="12"/>
          </p:nvPr>
        </p:nvSpPr>
        <p:spPr/>
        <p:txBody>
          <a:bodyPr/>
          <a:lstStyle/>
          <a:p>
            <a:pPr algn="r" rtl="0"/>
            <a:r>
              <a:rPr b="0" i="0" u="none" baseline="0" lang="pl"/>
              <a:t/>
            </a:r>
            <a:fld id="{417A7D9B-0174-49FE-9468-C6BFF240FA34}" type="slidenum">
              <a:rPr/>
              <a:pPr/>
              <a:t>17</a:t>
            </a:fld>
            <a:endParaRPr lang="pl"/>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rtl="0"/>
            <a:r>
              <a:rPr b="0" i="0" u="none" baseline="0" lang="pl"/>
              <a:t>Etap 4:  Depresja</a:t>
            </a:r>
            <a:endParaRPr lang="pl" dirty="0"/>
          </a:p>
        </p:txBody>
      </p:sp>
      <p:sp>
        <p:nvSpPr>
          <p:cNvPr id="3" name="Inhaltsplatzhalter 2"/>
          <p:cNvSpPr>
            <a:spLocks noGrp="1"/>
          </p:cNvSpPr>
          <p:nvPr>
            <p:ph idx="1"/>
          </p:nvPr>
        </p:nvSpPr>
        <p:spPr/>
        <p:txBody>
          <a:bodyPr>
            <a:normAutofit fontScale="92500" lnSpcReduction="20000"/>
          </a:bodyPr>
          <a:lstStyle/>
          <a:p>
            <a:pPr algn="l" rtl="0"/>
            <a:r>
              <a:rPr b="0" i="0" u="none" baseline="0" lang="pl"/>
              <a:t>Ciężka forma depresji pojawia się wtedy, kiedy pacjent zdaje sobie sprawę z tego, że straci wszystko co kochał.  Jest to cicha forma depresji. W tym stadium nie ma już światełka nadziei, ani słów pocieszenia, kt óre mogłyby polepszyć jego/jej stan ducha. Pogodził się już z przeszłością i stara się zidentyfikować niejasną przyszłość. Możemy wtedy najlepiej pomóc pacjentowi okazując zrozumienie jego potrzeb, odmówmy razem modlitwę, weźmy go czule za rękę lub po prostu bądźmy przy nim.</a:t>
            </a:r>
            <a:endParaRPr lang="pl" dirty="0"/>
          </a:p>
        </p:txBody>
      </p:sp>
      <p:sp>
        <p:nvSpPr>
          <p:cNvPr id="4" name="Fußzeilenplatzhalter 3"/>
          <p:cNvSpPr>
            <a:spLocks noGrp="1"/>
          </p:cNvSpPr>
          <p:nvPr>
            <p:ph type="ftr" sz="quarter" idx="11"/>
          </p:nvPr>
        </p:nvSpPr>
        <p:spPr/>
        <p:txBody>
          <a:bodyPr/>
          <a:lstStyle/>
          <a:p>
            <a:pPr rtl="0"/>
            <a:r>
              <a:rPr b="0" i="0" u="none" baseline="0" lang="pl"/>
              <a:t>Norbert Heyman  Katolicki kapelan szpitalny </a:t>
            </a:r>
            <a:endParaRPr lang="pl" dirty="0"/>
          </a:p>
        </p:txBody>
      </p:sp>
      <p:sp>
        <p:nvSpPr>
          <p:cNvPr id="5" name="Foliennummernplatzhalter 4"/>
          <p:cNvSpPr>
            <a:spLocks noGrp="1"/>
          </p:cNvSpPr>
          <p:nvPr>
            <p:ph type="sldNum" sz="quarter" idx="12"/>
          </p:nvPr>
        </p:nvSpPr>
        <p:spPr/>
        <p:txBody>
          <a:bodyPr/>
          <a:lstStyle/>
          <a:p>
            <a:pPr algn="r" rtl="0"/>
            <a:r>
              <a:rPr b="0" i="0" u="none" baseline="0" lang="pl"/>
              <a:t/>
            </a:r>
            <a:fld id="{417A7D9B-0174-49FE-9468-C6BFF240FA34}" type="slidenum">
              <a:rPr/>
              <a:pPr/>
              <a:t>18</a:t>
            </a:fld>
            <a:endParaRPr lang="pl"/>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rtl="0"/>
            <a:r>
              <a:rPr b="0" i="0" u="none" baseline="0" lang="pl"/>
              <a:t>Etap 5:  Akceptacja </a:t>
            </a:r>
            <a:br>
              <a:rPr lang="pl"/>
            </a:br>
            <a:endParaRPr lang="pl" dirty="0"/>
          </a:p>
        </p:txBody>
      </p:sp>
      <p:sp>
        <p:nvSpPr>
          <p:cNvPr id="3" name="Inhaltsplatzhalter 2"/>
          <p:cNvSpPr>
            <a:spLocks noGrp="1"/>
          </p:cNvSpPr>
          <p:nvPr>
            <p:ph idx="1"/>
          </p:nvPr>
        </p:nvSpPr>
        <p:spPr/>
        <p:txBody>
          <a:bodyPr>
            <a:normAutofit/>
          </a:bodyPr>
          <a:lstStyle/>
          <a:p>
            <a:pPr algn="l" rtl="0"/>
            <a:r>
              <a:rPr b="0" i="0" u="none" baseline="0" lang="pl"/>
              <a:t>Jeśli pacjent miał możliwość przejść przez te stadia, wylać swój gniew, łzyi smutek, zakończyć swoje niedokończone sprawy, wyrazić swoją obawę, dochodzi do stadium </a:t>
            </a:r>
            <a:r>
              <a:rPr b="1" i="0" u="none" baseline="0" lang="pl"/>
              <a:t>akceptacji</a:t>
            </a:r>
            <a:r>
              <a:rPr b="0" i="0" u="none" baseline="0" lang="pl"/>
              <a:t>.</a:t>
            </a:r>
            <a:r>
              <a:rPr b="1" i="0" u="none" baseline="0" lang="pl"/>
              <a:t> </a:t>
            </a:r>
            <a:endParaRPr lang="pl" b="1" dirty="0"/>
          </a:p>
        </p:txBody>
      </p:sp>
      <p:sp>
        <p:nvSpPr>
          <p:cNvPr id="4" name="Fußzeilenplatzhalter 3"/>
          <p:cNvSpPr>
            <a:spLocks noGrp="1"/>
          </p:cNvSpPr>
          <p:nvPr>
            <p:ph type="ftr" sz="quarter" idx="11"/>
          </p:nvPr>
        </p:nvSpPr>
        <p:spPr/>
        <p:txBody>
          <a:bodyPr/>
          <a:lstStyle/>
          <a:p>
            <a:pPr rtl="0"/>
            <a:r>
              <a:rPr b="0" i="0" u="none" baseline="0" lang="pl"/>
              <a:t>Norbert Heyman  Katolicki kapelan szpitalny </a:t>
            </a:r>
            <a:endParaRPr lang="pl" dirty="0"/>
          </a:p>
        </p:txBody>
      </p:sp>
      <p:sp>
        <p:nvSpPr>
          <p:cNvPr id="5" name="Foliennummernplatzhalter 4"/>
          <p:cNvSpPr>
            <a:spLocks noGrp="1"/>
          </p:cNvSpPr>
          <p:nvPr>
            <p:ph type="sldNum" sz="quarter" idx="12"/>
          </p:nvPr>
        </p:nvSpPr>
        <p:spPr/>
        <p:txBody>
          <a:bodyPr/>
          <a:lstStyle/>
          <a:p>
            <a:pPr algn="r" rtl="0"/>
            <a:r>
              <a:rPr b="0" i="0" u="none" baseline="0" lang="pl"/>
              <a:t/>
            </a:r>
            <a:fld id="{417A7D9B-0174-49FE-9468-C6BFF240FA34}" type="slidenum">
              <a:rPr/>
              <a:pPr/>
              <a:t>19</a:t>
            </a:fld>
            <a:endParaRPr lang="pl"/>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rtl="0"/>
            <a:r>
              <a:rPr b="0" i="0" u="none" baseline="0" lang="pl"/>
              <a:t>5 etapów</a:t>
            </a:r>
            <a:endParaRPr lang="pl" dirty="0"/>
          </a:p>
        </p:txBody>
      </p:sp>
      <p:sp>
        <p:nvSpPr>
          <p:cNvPr id="3" name="Inhaltsplatzhalter 2"/>
          <p:cNvSpPr>
            <a:spLocks noGrp="1"/>
          </p:cNvSpPr>
          <p:nvPr>
            <p:ph idx="1"/>
          </p:nvPr>
        </p:nvSpPr>
        <p:spPr/>
        <p:txBody>
          <a:bodyPr/>
          <a:lstStyle/>
          <a:p>
            <a:pPr algn="l" rtl="0"/>
            <a:r>
              <a:rPr b="0" i="0" u="none" baseline="0" lang="pl"/>
              <a:t>Zrozumiałem, że wszyscy pacjenci w stadium terminalnym i wszyscy ludzie, którzy dośwadczają wielkiej straty przechodzą 5 podobnych stadiów.</a:t>
            </a:r>
            <a:endParaRPr lang="pl" dirty="0"/>
          </a:p>
        </p:txBody>
      </p:sp>
      <p:sp>
        <p:nvSpPr>
          <p:cNvPr id="4" name="Fußzeilenplatzhalter 3"/>
          <p:cNvSpPr>
            <a:spLocks noGrp="1"/>
          </p:cNvSpPr>
          <p:nvPr>
            <p:ph type="ftr" sz="quarter" idx="11"/>
          </p:nvPr>
        </p:nvSpPr>
        <p:spPr/>
        <p:txBody>
          <a:bodyPr/>
          <a:lstStyle/>
          <a:p>
            <a:pPr rtl="0"/>
            <a:r>
              <a:rPr b="0" i="0" u="none" baseline="0" lang="pl"/>
              <a:t>Norbert Heyman  Katolicki kapelan szpitalny </a:t>
            </a:r>
            <a:endParaRPr lang="pl" dirty="0"/>
          </a:p>
        </p:txBody>
      </p:sp>
      <p:sp>
        <p:nvSpPr>
          <p:cNvPr id="5" name="Foliennummernplatzhalter 4"/>
          <p:cNvSpPr>
            <a:spLocks noGrp="1"/>
          </p:cNvSpPr>
          <p:nvPr>
            <p:ph type="sldNum" sz="quarter" idx="12"/>
          </p:nvPr>
        </p:nvSpPr>
        <p:spPr/>
        <p:txBody>
          <a:bodyPr/>
          <a:lstStyle/>
          <a:p>
            <a:pPr algn="r" rtl="0"/>
            <a:r>
              <a:rPr b="0" i="0" u="none" baseline="0" lang="pl"/>
              <a:t/>
            </a:r>
            <a:fld id="{417A7D9B-0174-49FE-9468-C6BFF240FA34}" type="slidenum">
              <a:rPr/>
              <a:pPr/>
              <a:t>2</a:t>
            </a:fld>
            <a:endParaRPr lang="pl"/>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rtl="0"/>
            <a:r>
              <a:rPr b="0" i="0" u="none" baseline="0" lang="pl"/>
              <a:t>Etap 5:  Akceptacja </a:t>
            </a:r>
            <a:br>
              <a:rPr lang="pl"/>
            </a:br>
            <a:endParaRPr lang="pl" dirty="0"/>
          </a:p>
        </p:txBody>
      </p:sp>
      <p:sp>
        <p:nvSpPr>
          <p:cNvPr id="3" name="Inhaltsplatzhalter 2"/>
          <p:cNvSpPr>
            <a:spLocks noGrp="1"/>
          </p:cNvSpPr>
          <p:nvPr>
            <p:ph idx="1"/>
          </p:nvPr>
        </p:nvSpPr>
        <p:spPr/>
        <p:txBody>
          <a:bodyPr>
            <a:normAutofit fontScale="92500" lnSpcReduction="10000"/>
          </a:bodyPr>
          <a:lstStyle/>
          <a:p>
            <a:pPr algn="l" rtl="0"/>
            <a:r>
              <a:rPr b="0" i="0" u="none" baseline="0" lang="pl"/>
              <a:t>Pacjent nie jest wtedy ani szczęśliwy, ani przygnębiony lub wściekły. Jest to okres oczekiwania i spokojnego, medytacyjnego pogodzenia się z losem. Kończą się poprzednie walki; na ich miejscu pojawia się silna potrzeba snu, tak jak to było u pacjenta z </a:t>
            </a:r>
            <a:r>
              <a:rPr b="0" i="1" u="none" baseline="0" lang="pl"/>
              <a:t>Rozmów o śmierci i umieraniu, </a:t>
            </a:r>
            <a:r>
              <a:rPr b="0" i="0" u="none" baseline="0" lang="pl"/>
              <a:t>gdzie opisane jest to jako  &gt;ostatnia stacja przed długą podróżą&lt;.</a:t>
            </a:r>
            <a:endParaRPr lang="pl" dirty="0"/>
          </a:p>
          <a:p>
            <a:pPr algn="l" rtl="0">
              <a:buNone/>
            </a:pPr>
            <a:r>
              <a:rPr b="0" i="0" u="none" baseline="0" lang="pl"/>
              <a:t> </a:t>
            </a:r>
          </a:p>
          <a:p>
            <a:pPr algn="l" rtl="0"/>
            <a:r>
              <a:rPr b="0" i="1" u="none" baseline="0" lang="pl"/>
              <a:t>za: </a:t>
            </a:r>
            <a:r>
              <a:rPr b="0" i="1" u="none" baseline="0" lang="pl"/>
              <a:t>E. Kübler-Ross, Koło życia, Autobiografia</a:t>
            </a:r>
            <a:endParaRPr lang="pl" dirty="0"/>
          </a:p>
          <a:p>
            <a:pPr algn="l" rtl="0">
              <a:buNone/>
            </a:pPr>
            <a:r>
              <a:rPr b="0" i="0" u="none" baseline="0" lang="pl"/>
              <a:t> </a:t>
            </a:r>
          </a:p>
          <a:p>
            <a:endParaRPr lang="pl" dirty="0"/>
          </a:p>
        </p:txBody>
      </p:sp>
      <p:sp>
        <p:nvSpPr>
          <p:cNvPr id="4" name="Fußzeilenplatzhalter 3"/>
          <p:cNvSpPr>
            <a:spLocks noGrp="1"/>
          </p:cNvSpPr>
          <p:nvPr>
            <p:ph type="ftr" sz="quarter" idx="11"/>
          </p:nvPr>
        </p:nvSpPr>
        <p:spPr/>
        <p:txBody>
          <a:bodyPr/>
          <a:lstStyle/>
          <a:p>
            <a:pPr rtl="0"/>
            <a:r>
              <a:rPr b="0" i="0" u="none" baseline="0" lang="pl"/>
              <a:t>Norbert Heyman  Katolicki kapelan szpitalny </a:t>
            </a:r>
            <a:endParaRPr lang="pl" dirty="0"/>
          </a:p>
        </p:txBody>
      </p:sp>
      <p:sp>
        <p:nvSpPr>
          <p:cNvPr id="5" name="Foliennummernplatzhalter 4"/>
          <p:cNvSpPr>
            <a:spLocks noGrp="1"/>
          </p:cNvSpPr>
          <p:nvPr>
            <p:ph type="sldNum" sz="quarter" idx="12"/>
          </p:nvPr>
        </p:nvSpPr>
        <p:spPr/>
        <p:txBody>
          <a:bodyPr/>
          <a:lstStyle/>
          <a:p>
            <a:pPr algn="r" rtl="0"/>
            <a:r>
              <a:rPr b="0" i="0" u="none" baseline="0" lang="pl"/>
              <a:t/>
            </a:r>
            <a:fld id="{417A7D9B-0174-49FE-9468-C6BFF240FA34}" type="slidenum">
              <a:rPr/>
              <a:pPr/>
              <a:t>20</a:t>
            </a:fld>
            <a:endParaRPr lang="pl"/>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endParaRPr lang="pl"/>
          </a:p>
        </p:txBody>
      </p:sp>
      <p:pic>
        <p:nvPicPr>
          <p:cNvPr id="9" name="Inhaltsplatzhalter 8" descr="img004.jpg"/>
          <p:cNvPicPr>
            <a:picLocks noGrp="1" noChangeAspect="1"/>
          </p:cNvPicPr>
          <p:nvPr>
            <p:ph sz="half" idx="1"/>
          </p:nvPr>
        </p:nvPicPr>
        <p:blipFill>
          <a:blip r:embed="rId2" cstate="print"/>
          <a:stretch>
            <a:fillRect/>
          </a:stretch>
        </p:blipFill>
        <p:spPr>
          <a:xfrm>
            <a:off x="748767" y="1600200"/>
            <a:ext cx="3455466" cy="4525963"/>
          </a:xfrm>
        </p:spPr>
      </p:pic>
      <p:pic>
        <p:nvPicPr>
          <p:cNvPr id="11" name="Inhaltsplatzhalter 10" descr="img009.jpg"/>
          <p:cNvPicPr>
            <a:picLocks noGrp="1" noChangeAspect="1"/>
          </p:cNvPicPr>
          <p:nvPr>
            <p:ph sz="half" idx="2"/>
          </p:nvPr>
        </p:nvPicPr>
        <p:blipFill>
          <a:blip r:embed="rId3" cstate="print"/>
          <a:stretch>
            <a:fillRect/>
          </a:stretch>
        </p:blipFill>
        <p:spPr>
          <a:xfrm>
            <a:off x="4939767" y="1600200"/>
            <a:ext cx="3455466" cy="4525963"/>
          </a:xfrm>
        </p:spPr>
      </p:pic>
      <p:sp>
        <p:nvSpPr>
          <p:cNvPr id="4" name="Fußzeilenplatzhalter 3"/>
          <p:cNvSpPr>
            <a:spLocks noGrp="1"/>
          </p:cNvSpPr>
          <p:nvPr>
            <p:ph type="ftr" sz="quarter" idx="11"/>
          </p:nvPr>
        </p:nvSpPr>
        <p:spPr/>
        <p:txBody>
          <a:bodyPr/>
          <a:lstStyle/>
          <a:p>
            <a:pPr rtl="0"/>
            <a:r>
              <a:rPr b="0" i="0" u="none" baseline="0" lang="pl"/>
              <a:t>Norbert Heyman  Katolicki kapelan szpitalny </a:t>
            </a:r>
            <a:endParaRPr lang="pl" dirty="0"/>
          </a:p>
        </p:txBody>
      </p:sp>
      <p:sp>
        <p:nvSpPr>
          <p:cNvPr id="5" name="Foliennummernplatzhalter 4"/>
          <p:cNvSpPr>
            <a:spLocks noGrp="1"/>
          </p:cNvSpPr>
          <p:nvPr>
            <p:ph type="sldNum" sz="quarter" idx="12"/>
          </p:nvPr>
        </p:nvSpPr>
        <p:spPr/>
        <p:txBody>
          <a:bodyPr/>
          <a:lstStyle/>
          <a:p>
            <a:pPr algn="r" rtl="0"/>
            <a:r>
              <a:rPr b="0" i="0" u="none" baseline="0" lang="pl"/>
              <a:t/>
            </a:r>
            <a:fld id="{417A7D9B-0174-49FE-9468-C6BFF240FA34}" type="slidenum">
              <a:rPr/>
              <a:pPr/>
              <a:t>21</a:t>
            </a:fld>
            <a:endParaRPr lang="p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rtl="0"/>
            <a:r>
              <a:rPr b="0" i="1" u="none" baseline="0" lang="pl"/>
              <a:t>Podstawowe :</a:t>
            </a:r>
            <a:br>
              <a:rPr lang="pl"/>
            </a:br>
            <a:endParaRPr lang="pl" dirty="0"/>
          </a:p>
        </p:txBody>
      </p:sp>
      <p:sp>
        <p:nvSpPr>
          <p:cNvPr id="3" name="Inhaltsplatzhalter 2"/>
          <p:cNvSpPr>
            <a:spLocks noGrp="1"/>
          </p:cNvSpPr>
          <p:nvPr>
            <p:ph idx="1"/>
          </p:nvPr>
        </p:nvSpPr>
        <p:spPr/>
        <p:txBody>
          <a:bodyPr>
            <a:normAutofit fontScale="92500" lnSpcReduction="20000"/>
          </a:bodyPr>
          <a:lstStyle/>
          <a:p>
            <a:pPr algn="l" rtl="0"/>
            <a:r>
              <a:rPr b="0" i="1" u="none" baseline="0" lang="pl"/>
              <a:t>W odniesieniu do etapów, które przechodzi człowiek kiedy otrzymuje „ostateczną” wiadomość, należy wziąć pod uwagę następujące kwestie: </a:t>
            </a:r>
            <a:endParaRPr lang="pl" dirty="0"/>
          </a:p>
          <a:p>
            <a:pPr algn="l" rtl="0"/>
            <a:r>
              <a:rPr b="0" i="1" u="none" baseline="0" lang="pl"/>
              <a:t>Poniższe etapy nie mają jednakowych okresów czasowych, niektóre z nich mogą zachodzić kilkakrotnie lub współistnieć jedne obok drugich. </a:t>
            </a:r>
            <a:r>
              <a:rPr b="0" i="1" u="none" baseline="0" lang="pl"/>
              <a:t>Każdy człowiek który towarzyszy umierającemu powinien wystrzegać się jakiejkolwiek klasyfikacji stanu psychicznego pacjenta. </a:t>
            </a:r>
            <a:r>
              <a:rPr b="0" i="1" u="none" baseline="0" lang="pl"/>
              <a:t>Każdy z tych etapów trzeba przejść aby lepiej zrozumieć przeżycia i starania chorego. </a:t>
            </a:r>
            <a:endParaRPr lang="pl" dirty="0"/>
          </a:p>
        </p:txBody>
      </p:sp>
      <p:sp>
        <p:nvSpPr>
          <p:cNvPr id="4" name="Fußzeilenplatzhalter 3"/>
          <p:cNvSpPr>
            <a:spLocks noGrp="1"/>
          </p:cNvSpPr>
          <p:nvPr>
            <p:ph type="ftr" sz="quarter" idx="11"/>
          </p:nvPr>
        </p:nvSpPr>
        <p:spPr/>
        <p:txBody>
          <a:bodyPr/>
          <a:lstStyle/>
          <a:p>
            <a:pPr rtl="0"/>
            <a:r>
              <a:rPr b="0" i="0" u="none" baseline="0" lang="pl"/>
              <a:t>Norbert Heyman  Katolicki kapelan szpitalny </a:t>
            </a:r>
            <a:endParaRPr lang="pl" dirty="0"/>
          </a:p>
        </p:txBody>
      </p:sp>
      <p:sp>
        <p:nvSpPr>
          <p:cNvPr id="5" name="Foliennummernplatzhalter 4"/>
          <p:cNvSpPr>
            <a:spLocks noGrp="1"/>
          </p:cNvSpPr>
          <p:nvPr>
            <p:ph type="sldNum" sz="quarter" idx="12"/>
          </p:nvPr>
        </p:nvSpPr>
        <p:spPr/>
        <p:txBody>
          <a:bodyPr/>
          <a:lstStyle/>
          <a:p>
            <a:pPr algn="r" rtl="0"/>
            <a:r>
              <a:rPr b="0" i="0" u="none" baseline="0" lang="pl"/>
              <a:t/>
            </a:r>
            <a:fld id="{417A7D9B-0174-49FE-9468-C6BFF240FA34}" type="slidenum">
              <a:rPr/>
              <a:pPr/>
              <a:t>3</a:t>
            </a:fld>
            <a:endParaRPr lang="pl"/>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algn="l" rtl="0"/>
            <a:r>
              <a:rPr b="0" i="0" u="none" baseline="0" lang="pl"/>
              <a:t>Etapy te będą również widoczne u  krewnych doświadczających straty bliskiej im osoby.</a:t>
            </a:r>
          </a:p>
          <a:p>
            <a:endParaRPr lang="pl" dirty="0" smtClean="0"/>
          </a:p>
          <a:p>
            <a:pPr algn="l" rtl="0"/>
            <a:r>
              <a:rPr b="0" i="0" u="none" baseline="0" lang="pl"/>
              <a:t>Ale mogą wystąpić też u lekarzy i asystentów kiedy nawiązują oni osobistą relację z pacjentem. </a:t>
            </a:r>
            <a:endParaRPr lang="pl" dirty="0"/>
          </a:p>
        </p:txBody>
      </p:sp>
      <p:sp>
        <p:nvSpPr>
          <p:cNvPr id="4" name="Fußzeilenplatzhalter 3"/>
          <p:cNvSpPr>
            <a:spLocks noGrp="1"/>
          </p:cNvSpPr>
          <p:nvPr>
            <p:ph type="ftr" sz="quarter" idx="11"/>
          </p:nvPr>
        </p:nvSpPr>
        <p:spPr/>
        <p:txBody>
          <a:bodyPr/>
          <a:lstStyle/>
          <a:p>
            <a:pPr rtl="0"/>
            <a:r>
              <a:rPr b="0" i="0" u="none" baseline="0" lang="pl"/>
              <a:t>Norbert Heyman  Katolicki kapelan szpitalny </a:t>
            </a:r>
            <a:endParaRPr lang="pl" dirty="0"/>
          </a:p>
        </p:txBody>
      </p:sp>
      <p:sp>
        <p:nvSpPr>
          <p:cNvPr id="5" name="Foliennummernplatzhalter 4"/>
          <p:cNvSpPr>
            <a:spLocks noGrp="1"/>
          </p:cNvSpPr>
          <p:nvPr>
            <p:ph type="sldNum" sz="quarter" idx="12"/>
          </p:nvPr>
        </p:nvSpPr>
        <p:spPr/>
        <p:txBody>
          <a:bodyPr/>
          <a:lstStyle/>
          <a:p>
            <a:pPr algn="r" rtl="0"/>
            <a:r>
              <a:rPr b="0" i="0" u="none" baseline="0" lang="pl"/>
              <a:t/>
            </a:r>
            <a:fld id="{417A7D9B-0174-49FE-9468-C6BFF240FA34}" type="slidenum">
              <a:rPr/>
              <a:pPr/>
              <a:t>4</a:t>
            </a:fld>
            <a:endParaRPr lang="p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rtl="0"/>
            <a:r>
              <a:rPr b="0" i="0" u="none" baseline="0" lang="pl"/>
              <a:t>5 etapów</a:t>
            </a:r>
            <a:endParaRPr lang="pl" dirty="0"/>
          </a:p>
        </p:txBody>
      </p:sp>
      <p:sp>
        <p:nvSpPr>
          <p:cNvPr id="3" name="Inhaltsplatzhalter 2"/>
          <p:cNvSpPr>
            <a:spLocks noGrp="1"/>
          </p:cNvSpPr>
          <p:nvPr>
            <p:ph idx="1"/>
          </p:nvPr>
        </p:nvSpPr>
        <p:spPr/>
        <p:txBody>
          <a:bodyPr>
            <a:normAutofit fontScale="92500" lnSpcReduction="20000"/>
          </a:bodyPr>
          <a:lstStyle/>
          <a:p>
            <a:pPr algn="l" rtl="0"/>
            <a:r>
              <a:rPr b="0" i="0" u="none" baseline="0" lang="pl"/>
              <a:t>Etap 1:  Brak akceptacji i izolowanie się </a:t>
            </a:r>
            <a:endParaRPr lang="pl" dirty="0"/>
          </a:p>
          <a:p>
            <a:pPr algn="l" rtl="0"/>
            <a:r>
              <a:rPr b="0" i="0" u="none" baseline="0" lang="pl"/>
              <a:t> </a:t>
            </a:r>
          </a:p>
          <a:p>
            <a:pPr algn="l" rtl="0"/>
            <a:r>
              <a:rPr b="0" i="0" u="none" baseline="0" lang="pl"/>
              <a:t>Etap 2:  Gniew</a:t>
            </a:r>
            <a:endParaRPr lang="pl" dirty="0"/>
          </a:p>
          <a:p>
            <a:pPr algn="l" rtl="0"/>
            <a:r>
              <a:rPr b="0" i="0" u="none" baseline="0" lang="pl"/>
              <a:t> </a:t>
            </a:r>
          </a:p>
          <a:p>
            <a:pPr algn="l" rtl="0"/>
            <a:r>
              <a:rPr b="0" i="0" u="none" baseline="0" lang="pl"/>
              <a:t>Etap 3:  Negocjacje</a:t>
            </a:r>
            <a:endParaRPr lang="pl" dirty="0"/>
          </a:p>
          <a:p>
            <a:pPr algn="l" rtl="0"/>
            <a:r>
              <a:rPr b="0" i="0" u="none" baseline="0" lang="pl"/>
              <a:t> </a:t>
            </a:r>
          </a:p>
          <a:p>
            <a:pPr algn="l" rtl="0"/>
            <a:r>
              <a:rPr b="0" i="0" u="none" baseline="0" lang="pl"/>
              <a:t>Etap 4:  Depresja</a:t>
            </a:r>
            <a:endParaRPr lang="pl" dirty="0"/>
          </a:p>
          <a:p>
            <a:pPr algn="l" rtl="0"/>
            <a:r>
              <a:rPr b="0" i="0" u="none" baseline="0" lang="pl"/>
              <a:t> </a:t>
            </a:r>
          </a:p>
          <a:p>
            <a:pPr algn="l" rtl="0"/>
            <a:r>
              <a:rPr b="0" i="0" u="none" baseline="0" lang="pl"/>
              <a:t>Etap 5:  Akceptacja</a:t>
            </a:r>
            <a:endParaRPr lang="pl" dirty="0"/>
          </a:p>
        </p:txBody>
      </p:sp>
      <p:sp>
        <p:nvSpPr>
          <p:cNvPr id="4" name="Fußzeilenplatzhalter 3"/>
          <p:cNvSpPr>
            <a:spLocks noGrp="1"/>
          </p:cNvSpPr>
          <p:nvPr>
            <p:ph type="ftr" sz="quarter" idx="11"/>
          </p:nvPr>
        </p:nvSpPr>
        <p:spPr/>
        <p:txBody>
          <a:bodyPr/>
          <a:lstStyle/>
          <a:p>
            <a:pPr rtl="0"/>
            <a:r>
              <a:rPr b="0" i="0" u="none" baseline="0" lang="pl"/>
              <a:t>Norbert Heyman  Katolicki kapelan szpitalny </a:t>
            </a:r>
            <a:endParaRPr lang="pl" dirty="0"/>
          </a:p>
        </p:txBody>
      </p:sp>
      <p:sp>
        <p:nvSpPr>
          <p:cNvPr id="5" name="Foliennummernplatzhalter 4"/>
          <p:cNvSpPr>
            <a:spLocks noGrp="1"/>
          </p:cNvSpPr>
          <p:nvPr>
            <p:ph type="sldNum" sz="quarter" idx="12"/>
          </p:nvPr>
        </p:nvSpPr>
        <p:spPr/>
        <p:txBody>
          <a:bodyPr/>
          <a:lstStyle/>
          <a:p>
            <a:pPr algn="r" rtl="0"/>
            <a:r>
              <a:rPr b="0" i="0" u="none" baseline="0" lang="pl"/>
              <a:t/>
            </a:r>
            <a:fld id="{417A7D9B-0174-49FE-9468-C6BFF240FA34}" type="slidenum">
              <a:rPr/>
              <a:pPr/>
              <a:t>5</a:t>
            </a:fld>
            <a:endParaRPr lang="pl"/>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rtl="0"/>
            <a:r>
              <a:rPr b="0" i="0" u="none" baseline="0" lang="pl"/>
              <a:t>5 etapów </a:t>
            </a:r>
            <a:endParaRPr lang="pl" dirty="0"/>
          </a:p>
        </p:txBody>
      </p:sp>
      <p:sp>
        <p:nvSpPr>
          <p:cNvPr id="3" name="Inhaltsplatzhalter 2"/>
          <p:cNvSpPr>
            <a:spLocks noGrp="1"/>
          </p:cNvSpPr>
          <p:nvPr>
            <p:ph idx="1"/>
          </p:nvPr>
        </p:nvSpPr>
        <p:spPr/>
        <p:txBody>
          <a:bodyPr>
            <a:normAutofit/>
          </a:bodyPr>
          <a:lstStyle/>
          <a:p>
            <a:pPr algn="l" rtl="0">
              <a:buNone/>
            </a:pPr>
            <a:r>
              <a:rPr sz="2800" b="0" i="0" u="none" baseline="0" lang="pl"/>
              <a:t>Proces nie przechodzi tak                   tylko raczej tak</a:t>
            </a:r>
            <a:endParaRPr lang="pl" sz="2800" dirty="0"/>
          </a:p>
        </p:txBody>
      </p:sp>
      <p:sp>
        <p:nvSpPr>
          <p:cNvPr id="4" name="Fußzeilenplatzhalter 3"/>
          <p:cNvSpPr>
            <a:spLocks noGrp="1"/>
          </p:cNvSpPr>
          <p:nvPr>
            <p:ph type="ftr" sz="quarter" idx="11"/>
          </p:nvPr>
        </p:nvSpPr>
        <p:spPr/>
        <p:txBody>
          <a:bodyPr/>
          <a:lstStyle/>
          <a:p>
            <a:pPr rtl="0"/>
            <a:r>
              <a:rPr b="0" i="0" u="none" baseline="0" lang="pl"/>
              <a:t>Norbert Heyman  Katolicki kapelan szpitalny </a:t>
            </a:r>
            <a:endParaRPr lang="pl" dirty="0"/>
          </a:p>
        </p:txBody>
      </p:sp>
      <p:sp>
        <p:nvSpPr>
          <p:cNvPr id="5" name="Foliennummernplatzhalter 4"/>
          <p:cNvSpPr>
            <a:spLocks noGrp="1"/>
          </p:cNvSpPr>
          <p:nvPr>
            <p:ph type="sldNum" sz="quarter" idx="12"/>
          </p:nvPr>
        </p:nvSpPr>
        <p:spPr/>
        <p:txBody>
          <a:bodyPr/>
          <a:lstStyle/>
          <a:p>
            <a:pPr algn="r" rtl="0"/>
            <a:r>
              <a:rPr b="0" i="0" u="none" baseline="0" lang="pl"/>
              <a:t/>
            </a:r>
            <a:fld id="{417A7D9B-0174-49FE-9468-C6BFF240FA34}" type="slidenum">
              <a:rPr/>
              <a:pPr/>
              <a:t>6</a:t>
            </a:fld>
            <a:endParaRPr lang="pl" dirty="0"/>
          </a:p>
        </p:txBody>
      </p:sp>
      <p:sp>
        <p:nvSpPr>
          <p:cNvPr id="1028" name="Rectangle 4"/>
          <p:cNvSpPr>
            <a:spLocks noChangeArrowheads="1"/>
          </p:cNvSpPr>
          <p:nvPr/>
        </p:nvSpPr>
        <p:spPr bwMode="auto">
          <a:xfrm>
            <a:off x="3347864" y="2276872"/>
            <a:ext cx="269875" cy="3786188"/>
          </a:xfrm>
          <a:prstGeom prst="rect">
            <a:avLst/>
          </a:prstGeom>
          <a:gradFill rotWithShape="0">
            <a:gsLst>
              <a:gs pos="0">
                <a:srgbClr val="969696"/>
              </a:gs>
              <a:gs pos="100000">
                <a:srgbClr val="969696">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l"/>
          </a:p>
        </p:txBody>
      </p:sp>
      <p:sp>
        <p:nvSpPr>
          <p:cNvPr id="1030" name="AutoShape 6"/>
          <p:cNvSpPr>
            <a:spLocks noChangeArrowheads="1"/>
          </p:cNvSpPr>
          <p:nvPr/>
        </p:nvSpPr>
        <p:spPr bwMode="auto">
          <a:xfrm>
            <a:off x="3275856" y="2420888"/>
            <a:ext cx="450850" cy="269875"/>
          </a:xfrm>
          <a:prstGeom prst="downArrow">
            <a:avLst>
              <a:gd name="adj1" fmla="val 50000"/>
              <a:gd name="adj2" fmla="val 25000"/>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l"/>
          </a:p>
        </p:txBody>
      </p:sp>
      <p:sp>
        <p:nvSpPr>
          <p:cNvPr id="1031" name="AutoShape 7"/>
          <p:cNvSpPr>
            <a:spLocks noChangeArrowheads="1"/>
          </p:cNvSpPr>
          <p:nvPr/>
        </p:nvSpPr>
        <p:spPr bwMode="auto">
          <a:xfrm>
            <a:off x="3203848" y="4437112"/>
            <a:ext cx="450850" cy="269875"/>
          </a:xfrm>
          <a:prstGeom prst="downArrow">
            <a:avLst>
              <a:gd name="adj1" fmla="val 50000"/>
              <a:gd name="adj2" fmla="val 25000"/>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l"/>
          </a:p>
        </p:txBody>
      </p:sp>
      <p:sp>
        <p:nvSpPr>
          <p:cNvPr id="1032" name="Rectangle 8"/>
          <p:cNvSpPr>
            <a:spLocks noChangeArrowheads="1"/>
          </p:cNvSpPr>
          <p:nvPr/>
        </p:nvSpPr>
        <p:spPr bwMode="auto">
          <a:xfrm>
            <a:off x="5220072" y="2204864"/>
            <a:ext cx="271463" cy="630238"/>
          </a:xfrm>
          <a:prstGeom prst="rect">
            <a:avLst/>
          </a:prstGeom>
          <a:gradFill rotWithShape="0">
            <a:gsLst>
              <a:gs pos="0">
                <a:srgbClr val="969696"/>
              </a:gs>
              <a:gs pos="100000">
                <a:srgbClr val="969696">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l"/>
          </a:p>
        </p:txBody>
      </p:sp>
      <p:sp>
        <p:nvSpPr>
          <p:cNvPr id="1033" name="AutoShape 9"/>
          <p:cNvSpPr>
            <a:spLocks noChangeArrowheads="1"/>
          </p:cNvSpPr>
          <p:nvPr/>
        </p:nvSpPr>
        <p:spPr bwMode="auto">
          <a:xfrm rot="-10800000">
            <a:off x="4788024" y="2420888"/>
            <a:ext cx="720725" cy="720725"/>
          </a:xfrm>
          <a:custGeom>
            <a:avLst/>
            <a:gdLst>
              <a:gd name="G0" fmla="+- 2338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338"/>
              <a:gd name="G18" fmla="*/ 2338 1 2"/>
              <a:gd name="G19" fmla="+- G18 5400 0"/>
              <a:gd name="G20" fmla="cos G19 11796480"/>
              <a:gd name="G21" fmla="sin G19 11796480"/>
              <a:gd name="G22" fmla="+- G20 10800 0"/>
              <a:gd name="G23" fmla="+- G21 10800 0"/>
              <a:gd name="G24" fmla="+- 10800 0 G20"/>
              <a:gd name="G25" fmla="+- 2338 10800 0"/>
              <a:gd name="G26" fmla="?: G9 G17 G25"/>
              <a:gd name="G27" fmla="?: G9 0 21600"/>
              <a:gd name="G28" fmla="cos 10800 11796480"/>
              <a:gd name="G29" fmla="sin 10800 11796480"/>
              <a:gd name="G30" fmla="sin 2338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4231 w 21600"/>
              <a:gd name="T15" fmla="*/ 10800 h 21600"/>
              <a:gd name="T16" fmla="*/ 10800 w 21600"/>
              <a:gd name="T17" fmla="*/ 8462 h 21600"/>
              <a:gd name="T18" fmla="*/ 17369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462" y="10800"/>
                </a:moveTo>
                <a:cubicBezTo>
                  <a:pt x="8462" y="9508"/>
                  <a:pt x="9508" y="8462"/>
                  <a:pt x="10800" y="8462"/>
                </a:cubicBezTo>
                <a:cubicBezTo>
                  <a:pt x="12091" y="8461"/>
                  <a:pt x="13137" y="9508"/>
                  <a:pt x="13138" y="10799"/>
                </a:cubicBezTo>
                <a:lnTo>
                  <a:pt x="21600" y="10800"/>
                </a:lnTo>
                <a:cubicBezTo>
                  <a:pt x="21600" y="4835"/>
                  <a:pt x="16764" y="0"/>
                  <a:pt x="10800" y="0"/>
                </a:cubicBezTo>
                <a:cubicBezTo>
                  <a:pt x="4835" y="0"/>
                  <a:pt x="0" y="4835"/>
                  <a:pt x="0" y="10800"/>
                </a:cubicBezTo>
                <a:close/>
              </a:path>
            </a:pathLst>
          </a:custGeom>
          <a:gradFill rotWithShape="0">
            <a:gsLst>
              <a:gs pos="0">
                <a:srgbClr val="969696">
                  <a:gamma/>
                  <a:shade val="46275"/>
                  <a:invGamma/>
                </a:srgbClr>
              </a:gs>
              <a:gs pos="50000">
                <a:srgbClr val="969696"/>
              </a:gs>
              <a:gs pos="100000">
                <a:srgbClr val="969696">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l"/>
          </a:p>
        </p:txBody>
      </p:sp>
      <p:sp>
        <p:nvSpPr>
          <p:cNvPr id="1034" name="AutoShape 10"/>
          <p:cNvSpPr>
            <a:spLocks noChangeArrowheads="1"/>
          </p:cNvSpPr>
          <p:nvPr/>
        </p:nvSpPr>
        <p:spPr bwMode="auto">
          <a:xfrm>
            <a:off x="4788024" y="2420888"/>
            <a:ext cx="992187" cy="720725"/>
          </a:xfrm>
          <a:custGeom>
            <a:avLst/>
            <a:gdLst>
              <a:gd name="G0" fmla="+- 4563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563"/>
              <a:gd name="G18" fmla="*/ 4563 1 2"/>
              <a:gd name="G19" fmla="+- G18 5400 0"/>
              <a:gd name="G20" fmla="cos G19 11796480"/>
              <a:gd name="G21" fmla="sin G19 11796480"/>
              <a:gd name="G22" fmla="+- G20 10800 0"/>
              <a:gd name="G23" fmla="+- G21 10800 0"/>
              <a:gd name="G24" fmla="+- 10800 0 G20"/>
              <a:gd name="G25" fmla="+- 4563 10800 0"/>
              <a:gd name="G26" fmla="?: G9 G17 G25"/>
              <a:gd name="G27" fmla="?: G9 0 21600"/>
              <a:gd name="G28" fmla="cos 10800 11796480"/>
              <a:gd name="G29" fmla="sin 10800 11796480"/>
              <a:gd name="G30" fmla="sin 4563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3118 w 21600"/>
              <a:gd name="T15" fmla="*/ 10800 h 21600"/>
              <a:gd name="T16" fmla="*/ 10800 w 21600"/>
              <a:gd name="T17" fmla="*/ 6237 h 21600"/>
              <a:gd name="T18" fmla="*/ 18482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237" y="10800"/>
                </a:moveTo>
                <a:cubicBezTo>
                  <a:pt x="6237" y="8279"/>
                  <a:pt x="8279" y="6237"/>
                  <a:pt x="10800" y="6237"/>
                </a:cubicBezTo>
                <a:cubicBezTo>
                  <a:pt x="13320" y="6236"/>
                  <a:pt x="15362" y="8279"/>
                  <a:pt x="15363" y="10799"/>
                </a:cubicBezTo>
                <a:lnTo>
                  <a:pt x="21600" y="10800"/>
                </a:lnTo>
                <a:cubicBezTo>
                  <a:pt x="21600" y="4835"/>
                  <a:pt x="16764" y="0"/>
                  <a:pt x="10800" y="0"/>
                </a:cubicBezTo>
                <a:cubicBezTo>
                  <a:pt x="4835" y="0"/>
                  <a:pt x="0" y="4835"/>
                  <a:pt x="0" y="10800"/>
                </a:cubicBezTo>
                <a:close/>
              </a:path>
            </a:pathLst>
          </a:custGeom>
          <a:gradFill rotWithShape="0">
            <a:gsLst>
              <a:gs pos="0">
                <a:srgbClr val="969696">
                  <a:gamma/>
                  <a:shade val="46275"/>
                  <a:invGamma/>
                </a:srgbClr>
              </a:gs>
              <a:gs pos="50000">
                <a:srgbClr val="969696"/>
              </a:gs>
              <a:gs pos="100000">
                <a:srgbClr val="969696">
                  <a:gamma/>
                  <a:shade val="46275"/>
                  <a:invGamma/>
                </a:srgbClr>
              </a:gs>
            </a:gsLst>
            <a:lin ang="0" scaled="1"/>
          </a:gra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pl"/>
          </a:p>
        </p:txBody>
      </p:sp>
      <p:sp>
        <p:nvSpPr>
          <p:cNvPr id="1035" name="Rectangle 11"/>
          <p:cNvSpPr>
            <a:spLocks noChangeArrowheads="1"/>
          </p:cNvSpPr>
          <p:nvPr/>
        </p:nvSpPr>
        <p:spPr bwMode="auto">
          <a:xfrm>
            <a:off x="5508104" y="2780928"/>
            <a:ext cx="271463" cy="630238"/>
          </a:xfrm>
          <a:prstGeom prst="rect">
            <a:avLst/>
          </a:prstGeom>
          <a:gradFill rotWithShape="0">
            <a:gsLst>
              <a:gs pos="0">
                <a:srgbClr val="969696"/>
              </a:gs>
              <a:gs pos="100000">
                <a:srgbClr val="969696">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l"/>
          </a:p>
        </p:txBody>
      </p:sp>
      <p:sp>
        <p:nvSpPr>
          <p:cNvPr id="1036" name="AutoShape 12"/>
          <p:cNvSpPr>
            <a:spLocks noChangeArrowheads="1"/>
          </p:cNvSpPr>
          <p:nvPr/>
        </p:nvSpPr>
        <p:spPr bwMode="auto">
          <a:xfrm rot="-10800000">
            <a:off x="5508104" y="2996952"/>
            <a:ext cx="720725" cy="722313"/>
          </a:xfrm>
          <a:custGeom>
            <a:avLst/>
            <a:gdLst>
              <a:gd name="G0" fmla="+- 2338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338"/>
              <a:gd name="G18" fmla="*/ 2338 1 2"/>
              <a:gd name="G19" fmla="+- G18 5400 0"/>
              <a:gd name="G20" fmla="cos G19 11796480"/>
              <a:gd name="G21" fmla="sin G19 11796480"/>
              <a:gd name="G22" fmla="+- G20 10800 0"/>
              <a:gd name="G23" fmla="+- G21 10800 0"/>
              <a:gd name="G24" fmla="+- 10800 0 G20"/>
              <a:gd name="G25" fmla="+- 2338 10800 0"/>
              <a:gd name="G26" fmla="?: G9 G17 G25"/>
              <a:gd name="G27" fmla="?: G9 0 21600"/>
              <a:gd name="G28" fmla="cos 10800 11796480"/>
              <a:gd name="G29" fmla="sin 10800 11796480"/>
              <a:gd name="G30" fmla="sin 2338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4231 w 21600"/>
              <a:gd name="T15" fmla="*/ 10800 h 21600"/>
              <a:gd name="T16" fmla="*/ 10800 w 21600"/>
              <a:gd name="T17" fmla="*/ 8462 h 21600"/>
              <a:gd name="T18" fmla="*/ 17369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462" y="10800"/>
                </a:moveTo>
                <a:cubicBezTo>
                  <a:pt x="8462" y="9508"/>
                  <a:pt x="9508" y="8462"/>
                  <a:pt x="10800" y="8462"/>
                </a:cubicBezTo>
                <a:cubicBezTo>
                  <a:pt x="12091" y="8461"/>
                  <a:pt x="13137" y="9508"/>
                  <a:pt x="13138" y="10799"/>
                </a:cubicBezTo>
                <a:lnTo>
                  <a:pt x="21600" y="10800"/>
                </a:lnTo>
                <a:cubicBezTo>
                  <a:pt x="21600" y="4835"/>
                  <a:pt x="16764" y="0"/>
                  <a:pt x="10800" y="0"/>
                </a:cubicBezTo>
                <a:cubicBezTo>
                  <a:pt x="4835" y="0"/>
                  <a:pt x="0" y="4835"/>
                  <a:pt x="0" y="10800"/>
                </a:cubicBezTo>
                <a:close/>
              </a:path>
            </a:pathLst>
          </a:custGeom>
          <a:gradFill rotWithShape="0">
            <a:gsLst>
              <a:gs pos="0">
                <a:srgbClr val="808080">
                  <a:gamma/>
                  <a:shade val="46275"/>
                  <a:invGamma/>
                </a:srgbClr>
              </a:gs>
              <a:gs pos="50000">
                <a:srgbClr val="808080"/>
              </a:gs>
              <a:gs pos="100000">
                <a:srgbClr val="808080">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l"/>
          </a:p>
        </p:txBody>
      </p:sp>
      <p:sp>
        <p:nvSpPr>
          <p:cNvPr id="1038" name="Rectangle 14"/>
          <p:cNvSpPr>
            <a:spLocks noChangeArrowheads="1"/>
          </p:cNvSpPr>
          <p:nvPr/>
        </p:nvSpPr>
        <p:spPr bwMode="auto">
          <a:xfrm>
            <a:off x="5940152" y="2996952"/>
            <a:ext cx="271463" cy="450850"/>
          </a:xfrm>
          <a:prstGeom prst="rect">
            <a:avLst/>
          </a:prstGeom>
          <a:gradFill rotWithShape="0">
            <a:gsLst>
              <a:gs pos="0">
                <a:srgbClr val="969696">
                  <a:gamma/>
                  <a:shade val="46275"/>
                  <a:invGamma/>
                </a:srgbClr>
              </a:gs>
              <a:gs pos="50000">
                <a:srgbClr val="969696"/>
              </a:gs>
              <a:gs pos="100000">
                <a:srgbClr val="969696">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l"/>
          </a:p>
        </p:txBody>
      </p:sp>
      <p:sp>
        <p:nvSpPr>
          <p:cNvPr id="1039" name="AutoShape 15"/>
          <p:cNvSpPr>
            <a:spLocks noChangeArrowheads="1"/>
          </p:cNvSpPr>
          <p:nvPr/>
        </p:nvSpPr>
        <p:spPr bwMode="auto">
          <a:xfrm rot="-21548604">
            <a:off x="5945498" y="2714267"/>
            <a:ext cx="720725" cy="720725"/>
          </a:xfrm>
          <a:custGeom>
            <a:avLst/>
            <a:gdLst>
              <a:gd name="G0" fmla="+- 2338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338"/>
              <a:gd name="G18" fmla="*/ 2338 1 2"/>
              <a:gd name="G19" fmla="+- G18 5400 0"/>
              <a:gd name="G20" fmla="cos G19 11796480"/>
              <a:gd name="G21" fmla="sin G19 11796480"/>
              <a:gd name="G22" fmla="+- G20 10800 0"/>
              <a:gd name="G23" fmla="+- G21 10800 0"/>
              <a:gd name="G24" fmla="+- 10800 0 G20"/>
              <a:gd name="G25" fmla="+- 2338 10800 0"/>
              <a:gd name="G26" fmla="?: G9 G17 G25"/>
              <a:gd name="G27" fmla="?: G9 0 21600"/>
              <a:gd name="G28" fmla="cos 10800 11796480"/>
              <a:gd name="G29" fmla="sin 10800 11796480"/>
              <a:gd name="G30" fmla="sin 2338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4231 w 21600"/>
              <a:gd name="T15" fmla="*/ 10800 h 21600"/>
              <a:gd name="T16" fmla="*/ 10800 w 21600"/>
              <a:gd name="T17" fmla="*/ 8462 h 21600"/>
              <a:gd name="T18" fmla="*/ 17369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462" y="10800"/>
                </a:moveTo>
                <a:cubicBezTo>
                  <a:pt x="8462" y="9508"/>
                  <a:pt x="9508" y="8462"/>
                  <a:pt x="10800" y="8462"/>
                </a:cubicBezTo>
                <a:cubicBezTo>
                  <a:pt x="12091" y="8461"/>
                  <a:pt x="13137" y="9508"/>
                  <a:pt x="13138" y="10799"/>
                </a:cubicBezTo>
                <a:lnTo>
                  <a:pt x="21600" y="10800"/>
                </a:lnTo>
                <a:cubicBezTo>
                  <a:pt x="21600" y="4835"/>
                  <a:pt x="16764" y="0"/>
                  <a:pt x="10800" y="0"/>
                </a:cubicBezTo>
                <a:cubicBezTo>
                  <a:pt x="4835" y="0"/>
                  <a:pt x="0" y="4835"/>
                  <a:pt x="0" y="10800"/>
                </a:cubicBezTo>
                <a:close/>
              </a:path>
            </a:pathLst>
          </a:custGeom>
          <a:gradFill rotWithShape="0">
            <a:gsLst>
              <a:gs pos="0">
                <a:srgbClr val="969696">
                  <a:gamma/>
                  <a:shade val="46275"/>
                  <a:invGamma/>
                </a:srgbClr>
              </a:gs>
              <a:gs pos="100000">
                <a:srgbClr val="969696"/>
              </a:gs>
            </a:gsLst>
            <a:lin ang="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l"/>
          </a:p>
        </p:txBody>
      </p:sp>
      <p:sp>
        <p:nvSpPr>
          <p:cNvPr id="1040" name="Rectangle 16"/>
          <p:cNvSpPr>
            <a:spLocks noChangeArrowheads="1"/>
          </p:cNvSpPr>
          <p:nvPr/>
        </p:nvSpPr>
        <p:spPr bwMode="auto">
          <a:xfrm>
            <a:off x="6372200" y="2996952"/>
            <a:ext cx="271463" cy="1352550"/>
          </a:xfrm>
          <a:prstGeom prst="rect">
            <a:avLst/>
          </a:prstGeom>
          <a:gradFill rotWithShape="0">
            <a:gsLst>
              <a:gs pos="0">
                <a:srgbClr val="969696"/>
              </a:gs>
              <a:gs pos="100000">
                <a:srgbClr val="969696">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l"/>
          </a:p>
        </p:txBody>
      </p:sp>
      <p:sp>
        <p:nvSpPr>
          <p:cNvPr id="1041" name="AutoShape 17"/>
          <p:cNvSpPr>
            <a:spLocks noChangeArrowheads="1"/>
          </p:cNvSpPr>
          <p:nvPr/>
        </p:nvSpPr>
        <p:spPr bwMode="auto">
          <a:xfrm rot="-10800000">
            <a:off x="6372200" y="4005064"/>
            <a:ext cx="720725" cy="631825"/>
          </a:xfrm>
          <a:custGeom>
            <a:avLst/>
            <a:gdLst>
              <a:gd name="G0" fmla="+- 2338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338"/>
              <a:gd name="G18" fmla="*/ 2338 1 2"/>
              <a:gd name="G19" fmla="+- G18 5400 0"/>
              <a:gd name="G20" fmla="cos G19 11796480"/>
              <a:gd name="G21" fmla="sin G19 11796480"/>
              <a:gd name="G22" fmla="+- G20 10800 0"/>
              <a:gd name="G23" fmla="+- G21 10800 0"/>
              <a:gd name="G24" fmla="+- 10800 0 G20"/>
              <a:gd name="G25" fmla="+- 2338 10800 0"/>
              <a:gd name="G26" fmla="?: G9 G17 G25"/>
              <a:gd name="G27" fmla="?: G9 0 21600"/>
              <a:gd name="G28" fmla="cos 10800 11796480"/>
              <a:gd name="G29" fmla="sin 10800 11796480"/>
              <a:gd name="G30" fmla="sin 2338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4231 w 21600"/>
              <a:gd name="T15" fmla="*/ 10800 h 21600"/>
              <a:gd name="T16" fmla="*/ 10800 w 21600"/>
              <a:gd name="T17" fmla="*/ 8462 h 21600"/>
              <a:gd name="T18" fmla="*/ 17369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462" y="10800"/>
                </a:moveTo>
                <a:cubicBezTo>
                  <a:pt x="8462" y="9508"/>
                  <a:pt x="9508" y="8462"/>
                  <a:pt x="10800" y="8462"/>
                </a:cubicBezTo>
                <a:cubicBezTo>
                  <a:pt x="12091" y="8461"/>
                  <a:pt x="13137" y="9508"/>
                  <a:pt x="13138" y="10799"/>
                </a:cubicBezTo>
                <a:lnTo>
                  <a:pt x="21600" y="10800"/>
                </a:lnTo>
                <a:cubicBezTo>
                  <a:pt x="21600" y="4835"/>
                  <a:pt x="16764" y="0"/>
                  <a:pt x="10800" y="0"/>
                </a:cubicBezTo>
                <a:cubicBezTo>
                  <a:pt x="4835" y="0"/>
                  <a:pt x="0" y="4835"/>
                  <a:pt x="0" y="10800"/>
                </a:cubicBezTo>
                <a:close/>
              </a:path>
            </a:pathLst>
          </a:custGeom>
          <a:gradFill rotWithShape="0">
            <a:gsLst>
              <a:gs pos="0">
                <a:srgbClr val="969696">
                  <a:gamma/>
                  <a:shade val="46275"/>
                  <a:invGamma/>
                </a:srgbClr>
              </a:gs>
              <a:gs pos="50000">
                <a:srgbClr val="969696"/>
              </a:gs>
              <a:gs pos="100000">
                <a:srgbClr val="969696">
                  <a:gamma/>
                  <a:shade val="46275"/>
                  <a:invGamma/>
                </a:srgbClr>
              </a:gs>
            </a:gsLst>
            <a:lin ang="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l"/>
          </a:p>
        </p:txBody>
      </p:sp>
      <p:sp>
        <p:nvSpPr>
          <p:cNvPr id="1042" name="AutoShape 18"/>
          <p:cNvSpPr>
            <a:spLocks noChangeArrowheads="1"/>
          </p:cNvSpPr>
          <p:nvPr/>
        </p:nvSpPr>
        <p:spPr bwMode="auto">
          <a:xfrm>
            <a:off x="6804248" y="4005064"/>
            <a:ext cx="936104" cy="720080"/>
          </a:xfrm>
          <a:custGeom>
            <a:avLst/>
            <a:gdLst>
              <a:gd name="G0" fmla="+- 4563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563"/>
              <a:gd name="G18" fmla="*/ 4563 1 2"/>
              <a:gd name="G19" fmla="+- G18 5400 0"/>
              <a:gd name="G20" fmla="cos G19 11796480"/>
              <a:gd name="G21" fmla="sin G19 11796480"/>
              <a:gd name="G22" fmla="+- G20 10800 0"/>
              <a:gd name="G23" fmla="+- G21 10800 0"/>
              <a:gd name="G24" fmla="+- 10800 0 G20"/>
              <a:gd name="G25" fmla="+- 4563 10800 0"/>
              <a:gd name="G26" fmla="?: G9 G17 G25"/>
              <a:gd name="G27" fmla="?: G9 0 21600"/>
              <a:gd name="G28" fmla="cos 10800 11796480"/>
              <a:gd name="G29" fmla="sin 10800 11796480"/>
              <a:gd name="G30" fmla="sin 4563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3118 w 21600"/>
              <a:gd name="T15" fmla="*/ 10800 h 21600"/>
              <a:gd name="T16" fmla="*/ 10800 w 21600"/>
              <a:gd name="T17" fmla="*/ 6237 h 21600"/>
              <a:gd name="T18" fmla="*/ 18482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237" y="10800"/>
                </a:moveTo>
                <a:cubicBezTo>
                  <a:pt x="6237" y="8279"/>
                  <a:pt x="8279" y="6237"/>
                  <a:pt x="10800" y="6237"/>
                </a:cubicBezTo>
                <a:cubicBezTo>
                  <a:pt x="13320" y="6236"/>
                  <a:pt x="15362" y="8279"/>
                  <a:pt x="15363" y="10799"/>
                </a:cubicBezTo>
                <a:lnTo>
                  <a:pt x="21600" y="10800"/>
                </a:lnTo>
                <a:cubicBezTo>
                  <a:pt x="21600" y="4835"/>
                  <a:pt x="16764" y="0"/>
                  <a:pt x="10800" y="0"/>
                </a:cubicBezTo>
                <a:cubicBezTo>
                  <a:pt x="4835" y="0"/>
                  <a:pt x="0" y="4835"/>
                  <a:pt x="0" y="10800"/>
                </a:cubicBezTo>
                <a:close/>
              </a:path>
            </a:pathLst>
          </a:custGeom>
          <a:gradFill rotWithShape="0">
            <a:gsLst>
              <a:gs pos="0">
                <a:srgbClr val="969696">
                  <a:gamma/>
                  <a:shade val="46275"/>
                  <a:invGamma/>
                </a:srgbClr>
              </a:gs>
              <a:gs pos="50000">
                <a:srgbClr val="969696"/>
              </a:gs>
              <a:gs pos="100000">
                <a:srgbClr val="969696">
                  <a:gamma/>
                  <a:shade val="46275"/>
                  <a:invGamma/>
                </a:srgbClr>
              </a:gs>
            </a:gsLst>
            <a:lin ang="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l"/>
          </a:p>
        </p:txBody>
      </p:sp>
      <p:sp>
        <p:nvSpPr>
          <p:cNvPr id="1043" name="Rectangle 19"/>
          <p:cNvSpPr>
            <a:spLocks noChangeArrowheads="1"/>
          </p:cNvSpPr>
          <p:nvPr/>
        </p:nvSpPr>
        <p:spPr bwMode="auto">
          <a:xfrm>
            <a:off x="7452320" y="4293096"/>
            <a:ext cx="269875" cy="811212"/>
          </a:xfrm>
          <a:prstGeom prst="rect">
            <a:avLst/>
          </a:prstGeom>
          <a:gradFill rotWithShape="0">
            <a:gsLst>
              <a:gs pos="0">
                <a:srgbClr val="969696">
                  <a:gamma/>
                  <a:shade val="46275"/>
                  <a:invGamma/>
                </a:srgbClr>
              </a:gs>
              <a:gs pos="100000">
                <a:srgbClr val="969696"/>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l"/>
          </a:p>
        </p:txBody>
      </p:sp>
      <p:sp>
        <p:nvSpPr>
          <p:cNvPr id="1044" name="AutoShape 20"/>
          <p:cNvSpPr>
            <a:spLocks noChangeArrowheads="1"/>
          </p:cNvSpPr>
          <p:nvPr/>
        </p:nvSpPr>
        <p:spPr bwMode="auto">
          <a:xfrm rot="-10800000">
            <a:off x="7452320" y="4653136"/>
            <a:ext cx="720725" cy="720725"/>
          </a:xfrm>
          <a:custGeom>
            <a:avLst/>
            <a:gdLst>
              <a:gd name="G0" fmla="+- 2338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338"/>
              <a:gd name="G18" fmla="*/ 2338 1 2"/>
              <a:gd name="G19" fmla="+- G18 5400 0"/>
              <a:gd name="G20" fmla="cos G19 11796480"/>
              <a:gd name="G21" fmla="sin G19 11796480"/>
              <a:gd name="G22" fmla="+- G20 10800 0"/>
              <a:gd name="G23" fmla="+- G21 10800 0"/>
              <a:gd name="G24" fmla="+- 10800 0 G20"/>
              <a:gd name="G25" fmla="+- 2338 10800 0"/>
              <a:gd name="G26" fmla="?: G9 G17 G25"/>
              <a:gd name="G27" fmla="?: G9 0 21600"/>
              <a:gd name="G28" fmla="cos 10800 11796480"/>
              <a:gd name="G29" fmla="sin 10800 11796480"/>
              <a:gd name="G30" fmla="sin 2338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4231 w 21600"/>
              <a:gd name="T15" fmla="*/ 10800 h 21600"/>
              <a:gd name="T16" fmla="*/ 10800 w 21600"/>
              <a:gd name="T17" fmla="*/ 8462 h 21600"/>
              <a:gd name="T18" fmla="*/ 17369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462" y="10800"/>
                </a:moveTo>
                <a:cubicBezTo>
                  <a:pt x="8462" y="9508"/>
                  <a:pt x="9508" y="8462"/>
                  <a:pt x="10800" y="8462"/>
                </a:cubicBezTo>
                <a:cubicBezTo>
                  <a:pt x="12091" y="8461"/>
                  <a:pt x="13137" y="9508"/>
                  <a:pt x="13138" y="10799"/>
                </a:cubicBezTo>
                <a:lnTo>
                  <a:pt x="21600" y="10800"/>
                </a:lnTo>
                <a:cubicBezTo>
                  <a:pt x="21600" y="4835"/>
                  <a:pt x="16764" y="0"/>
                  <a:pt x="10800" y="0"/>
                </a:cubicBezTo>
                <a:cubicBezTo>
                  <a:pt x="4835" y="0"/>
                  <a:pt x="0" y="4835"/>
                  <a:pt x="0" y="10800"/>
                </a:cubicBezTo>
                <a:close/>
              </a:path>
            </a:pathLst>
          </a:custGeom>
          <a:gradFill rotWithShape="0">
            <a:gsLst>
              <a:gs pos="0">
                <a:srgbClr val="969696">
                  <a:gamma/>
                  <a:shade val="46275"/>
                  <a:invGamma/>
                </a:srgbClr>
              </a:gs>
              <a:gs pos="50000">
                <a:srgbClr val="969696"/>
              </a:gs>
              <a:gs pos="100000">
                <a:srgbClr val="969696">
                  <a:gamma/>
                  <a:shade val="46275"/>
                  <a:invGamma/>
                </a:srgbClr>
              </a:gs>
            </a:gsLst>
            <a:lin ang="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l"/>
          </a:p>
        </p:txBody>
      </p:sp>
      <p:sp>
        <p:nvSpPr>
          <p:cNvPr id="1045" name="AutoShape 21"/>
          <p:cNvSpPr>
            <a:spLocks noChangeArrowheads="1"/>
          </p:cNvSpPr>
          <p:nvPr/>
        </p:nvSpPr>
        <p:spPr bwMode="auto">
          <a:xfrm rot="-21612484">
            <a:off x="7885678" y="4654442"/>
            <a:ext cx="720725" cy="722312"/>
          </a:xfrm>
          <a:custGeom>
            <a:avLst/>
            <a:gdLst>
              <a:gd name="G0" fmla="+- 2338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338"/>
              <a:gd name="G18" fmla="*/ 2338 1 2"/>
              <a:gd name="G19" fmla="+- G18 5400 0"/>
              <a:gd name="G20" fmla="cos G19 11796480"/>
              <a:gd name="G21" fmla="sin G19 11796480"/>
              <a:gd name="G22" fmla="+- G20 10800 0"/>
              <a:gd name="G23" fmla="+- G21 10800 0"/>
              <a:gd name="G24" fmla="+- 10800 0 G20"/>
              <a:gd name="G25" fmla="+- 2338 10800 0"/>
              <a:gd name="G26" fmla="?: G9 G17 G25"/>
              <a:gd name="G27" fmla="?: G9 0 21600"/>
              <a:gd name="G28" fmla="cos 10800 11796480"/>
              <a:gd name="G29" fmla="sin 10800 11796480"/>
              <a:gd name="G30" fmla="sin 2338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4231 w 21600"/>
              <a:gd name="T15" fmla="*/ 10800 h 21600"/>
              <a:gd name="T16" fmla="*/ 10800 w 21600"/>
              <a:gd name="T17" fmla="*/ 8462 h 21600"/>
              <a:gd name="T18" fmla="*/ 17369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462" y="10800"/>
                </a:moveTo>
                <a:cubicBezTo>
                  <a:pt x="8462" y="9508"/>
                  <a:pt x="9508" y="8462"/>
                  <a:pt x="10800" y="8462"/>
                </a:cubicBezTo>
                <a:cubicBezTo>
                  <a:pt x="12091" y="8461"/>
                  <a:pt x="13137" y="9508"/>
                  <a:pt x="13138" y="10799"/>
                </a:cubicBezTo>
                <a:lnTo>
                  <a:pt x="21600" y="10800"/>
                </a:lnTo>
                <a:cubicBezTo>
                  <a:pt x="21600" y="4835"/>
                  <a:pt x="16764" y="0"/>
                  <a:pt x="10800" y="0"/>
                </a:cubicBezTo>
                <a:cubicBezTo>
                  <a:pt x="4835" y="0"/>
                  <a:pt x="0" y="4835"/>
                  <a:pt x="0" y="10800"/>
                </a:cubicBezTo>
                <a:close/>
              </a:path>
            </a:pathLst>
          </a:custGeom>
          <a:gradFill rotWithShape="0">
            <a:gsLst>
              <a:gs pos="0">
                <a:srgbClr val="969696">
                  <a:gamma/>
                  <a:shade val="46275"/>
                  <a:invGamma/>
                </a:srgbClr>
              </a:gs>
              <a:gs pos="50000">
                <a:srgbClr val="969696"/>
              </a:gs>
              <a:gs pos="100000">
                <a:srgbClr val="969696">
                  <a:gamma/>
                  <a:shade val="46275"/>
                  <a:invGamma/>
                </a:srgbClr>
              </a:gs>
            </a:gsLst>
            <a:lin ang="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l"/>
          </a:p>
        </p:txBody>
      </p:sp>
      <p:sp>
        <p:nvSpPr>
          <p:cNvPr id="1046" name="AutoShape 22"/>
          <p:cNvSpPr>
            <a:spLocks noChangeArrowheads="1"/>
          </p:cNvSpPr>
          <p:nvPr/>
        </p:nvSpPr>
        <p:spPr bwMode="auto">
          <a:xfrm rot="-10737427">
            <a:off x="6961262" y="4307741"/>
            <a:ext cx="1622425" cy="1443038"/>
          </a:xfrm>
          <a:custGeom>
            <a:avLst/>
            <a:gdLst>
              <a:gd name="G0" fmla="+- 7023 0 0"/>
              <a:gd name="G1" fmla="+- 11633905 0 0"/>
              <a:gd name="G2" fmla="+- 0 0 11633905"/>
              <a:gd name="T0" fmla="*/ 0 256 1"/>
              <a:gd name="T1" fmla="*/ 180 256 1"/>
              <a:gd name="G3" fmla="+- 11633905 T0 T1"/>
              <a:gd name="T2" fmla="*/ 0 256 1"/>
              <a:gd name="T3" fmla="*/ 90 256 1"/>
              <a:gd name="G4" fmla="+- 11633905 T2 T3"/>
              <a:gd name="G5" fmla="*/ G4 2 1"/>
              <a:gd name="T4" fmla="*/ 90 256 1"/>
              <a:gd name="T5" fmla="*/ 0 256 1"/>
              <a:gd name="G6" fmla="+- 11633905 T4 T5"/>
              <a:gd name="G7" fmla="*/ G6 2 1"/>
              <a:gd name="G8" fmla="abs 1163390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023"/>
              <a:gd name="G18" fmla="*/ 7023 1 2"/>
              <a:gd name="G19" fmla="+- G18 5400 0"/>
              <a:gd name="G20" fmla="cos G19 11633905"/>
              <a:gd name="G21" fmla="sin G19 11633905"/>
              <a:gd name="G22" fmla="+- G20 10800 0"/>
              <a:gd name="G23" fmla="+- G21 10800 0"/>
              <a:gd name="G24" fmla="+- 10800 0 G20"/>
              <a:gd name="G25" fmla="+- 7023 10800 0"/>
              <a:gd name="G26" fmla="?: G9 G17 G25"/>
              <a:gd name="G27" fmla="?: G9 0 21600"/>
              <a:gd name="G28" fmla="cos 10800 11633905"/>
              <a:gd name="G29" fmla="sin 10800 11633905"/>
              <a:gd name="G30" fmla="sin 7023 11633905"/>
              <a:gd name="G31" fmla="+- G28 10800 0"/>
              <a:gd name="G32" fmla="+- G29 10800 0"/>
              <a:gd name="G33" fmla="+- G30 10800 0"/>
              <a:gd name="G34" fmla="?: G4 0 G31"/>
              <a:gd name="G35" fmla="?: 11633905 G34 0"/>
              <a:gd name="G36" fmla="?: G6 G35 G31"/>
              <a:gd name="G37" fmla="+- 21600 0 G36"/>
              <a:gd name="G38" fmla="?: G4 0 G33"/>
              <a:gd name="G39" fmla="?: 11633905 G38 G32"/>
              <a:gd name="G40" fmla="?: G6 G39 0"/>
              <a:gd name="G41" fmla="?: G4 G32 21600"/>
              <a:gd name="G42" fmla="?: G6 G41 G33"/>
              <a:gd name="T12" fmla="*/ 10800 w 21600"/>
              <a:gd name="T13" fmla="*/ 0 h 21600"/>
              <a:gd name="T14" fmla="*/ 1896 w 21600"/>
              <a:gd name="T15" fmla="*/ 11185 h 21600"/>
              <a:gd name="T16" fmla="*/ 10800 w 21600"/>
              <a:gd name="T17" fmla="*/ 3777 h 21600"/>
              <a:gd name="T18" fmla="*/ 19704 w 21600"/>
              <a:gd name="T19" fmla="*/ 1118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783" y="11103"/>
                </a:moveTo>
                <a:cubicBezTo>
                  <a:pt x="3779" y="11002"/>
                  <a:pt x="3777" y="10901"/>
                  <a:pt x="3777" y="10800"/>
                </a:cubicBezTo>
                <a:cubicBezTo>
                  <a:pt x="3777" y="6921"/>
                  <a:pt x="6921" y="3777"/>
                  <a:pt x="10800" y="3777"/>
                </a:cubicBezTo>
                <a:cubicBezTo>
                  <a:pt x="14678" y="3777"/>
                  <a:pt x="17823" y="6921"/>
                  <a:pt x="17823" y="10800"/>
                </a:cubicBezTo>
                <a:cubicBezTo>
                  <a:pt x="17823" y="10901"/>
                  <a:pt x="17820" y="11002"/>
                  <a:pt x="17816" y="11103"/>
                </a:cubicBezTo>
                <a:lnTo>
                  <a:pt x="21589" y="11267"/>
                </a:lnTo>
                <a:cubicBezTo>
                  <a:pt x="21596" y="11111"/>
                  <a:pt x="21600" y="10955"/>
                  <a:pt x="21600" y="10800"/>
                </a:cubicBezTo>
                <a:cubicBezTo>
                  <a:pt x="21600" y="4835"/>
                  <a:pt x="16764" y="0"/>
                  <a:pt x="10800" y="0"/>
                </a:cubicBezTo>
                <a:cubicBezTo>
                  <a:pt x="4835" y="0"/>
                  <a:pt x="0" y="4835"/>
                  <a:pt x="0" y="10800"/>
                </a:cubicBezTo>
                <a:cubicBezTo>
                  <a:pt x="-1" y="10955"/>
                  <a:pt x="3" y="11111"/>
                  <a:pt x="10" y="11267"/>
                </a:cubicBezTo>
                <a:close/>
              </a:path>
            </a:pathLst>
          </a:custGeom>
          <a:gradFill rotWithShape="0">
            <a:gsLst>
              <a:gs pos="0">
                <a:srgbClr val="969696">
                  <a:gamma/>
                  <a:shade val="46275"/>
                  <a:invGamma/>
                </a:srgbClr>
              </a:gs>
              <a:gs pos="50000">
                <a:srgbClr val="969696"/>
              </a:gs>
              <a:gs pos="100000">
                <a:srgbClr val="969696">
                  <a:gamma/>
                  <a:shade val="46275"/>
                  <a:invGamma/>
                </a:srgbClr>
              </a:gs>
            </a:gsLst>
            <a:lin ang="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l"/>
          </a:p>
        </p:txBody>
      </p:sp>
      <p:sp>
        <p:nvSpPr>
          <p:cNvPr id="1047" name="AutoShape 23"/>
          <p:cNvSpPr>
            <a:spLocks noChangeArrowheads="1"/>
          </p:cNvSpPr>
          <p:nvPr/>
        </p:nvSpPr>
        <p:spPr bwMode="auto">
          <a:xfrm>
            <a:off x="6948264" y="4293096"/>
            <a:ext cx="1982787" cy="1443037"/>
          </a:xfrm>
          <a:custGeom>
            <a:avLst/>
            <a:gdLst>
              <a:gd name="G0" fmla="+- 7654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654"/>
              <a:gd name="G18" fmla="*/ 7654 1 2"/>
              <a:gd name="G19" fmla="+- G18 5400 0"/>
              <a:gd name="G20" fmla="cos G19 11796480"/>
              <a:gd name="G21" fmla="sin G19 11796480"/>
              <a:gd name="G22" fmla="+- G20 10800 0"/>
              <a:gd name="G23" fmla="+- G21 10800 0"/>
              <a:gd name="G24" fmla="+- 10800 0 G20"/>
              <a:gd name="G25" fmla="+- 7654 10800 0"/>
              <a:gd name="G26" fmla="?: G9 G17 G25"/>
              <a:gd name="G27" fmla="?: G9 0 21600"/>
              <a:gd name="G28" fmla="cos 10800 11796480"/>
              <a:gd name="G29" fmla="sin 10800 11796480"/>
              <a:gd name="G30" fmla="sin 7654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573 w 21600"/>
              <a:gd name="T15" fmla="*/ 10800 h 21600"/>
              <a:gd name="T16" fmla="*/ 10800 w 21600"/>
              <a:gd name="T17" fmla="*/ 3146 h 21600"/>
              <a:gd name="T18" fmla="*/ 20027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146" y="10800"/>
                </a:moveTo>
                <a:cubicBezTo>
                  <a:pt x="3146" y="6572"/>
                  <a:pt x="6572" y="3146"/>
                  <a:pt x="10800" y="3146"/>
                </a:cubicBezTo>
                <a:cubicBezTo>
                  <a:pt x="15027" y="3145"/>
                  <a:pt x="18453" y="6572"/>
                  <a:pt x="18454" y="10799"/>
                </a:cubicBezTo>
                <a:lnTo>
                  <a:pt x="21600" y="10800"/>
                </a:lnTo>
                <a:cubicBezTo>
                  <a:pt x="21600" y="4835"/>
                  <a:pt x="16764" y="0"/>
                  <a:pt x="10800" y="0"/>
                </a:cubicBezTo>
                <a:cubicBezTo>
                  <a:pt x="4835" y="0"/>
                  <a:pt x="0" y="4835"/>
                  <a:pt x="0" y="10800"/>
                </a:cubicBezTo>
                <a:close/>
              </a:path>
            </a:pathLst>
          </a:custGeom>
          <a:gradFill rotWithShape="0">
            <a:gsLst>
              <a:gs pos="0">
                <a:srgbClr val="969696">
                  <a:gamma/>
                  <a:shade val="46275"/>
                  <a:invGamma/>
                </a:srgbClr>
              </a:gs>
              <a:gs pos="50000">
                <a:srgbClr val="969696"/>
              </a:gs>
              <a:gs pos="100000">
                <a:srgbClr val="969696">
                  <a:gamma/>
                  <a:shade val="46275"/>
                  <a:invGamma/>
                </a:srgbClr>
              </a:gs>
            </a:gsLst>
            <a:lin ang="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l"/>
          </a:p>
        </p:txBody>
      </p:sp>
      <p:sp>
        <p:nvSpPr>
          <p:cNvPr id="1048" name="Rectangle 24"/>
          <p:cNvSpPr>
            <a:spLocks noChangeArrowheads="1"/>
          </p:cNvSpPr>
          <p:nvPr/>
        </p:nvSpPr>
        <p:spPr bwMode="auto">
          <a:xfrm>
            <a:off x="8676456" y="4941168"/>
            <a:ext cx="269875" cy="631825"/>
          </a:xfrm>
          <a:prstGeom prst="rect">
            <a:avLst/>
          </a:prstGeom>
          <a:gradFill rotWithShape="0">
            <a:gsLst>
              <a:gs pos="0">
                <a:srgbClr val="969696"/>
              </a:gs>
              <a:gs pos="100000">
                <a:srgbClr val="969696">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l"/>
          </a:p>
        </p:txBody>
      </p:sp>
      <p:sp>
        <p:nvSpPr>
          <p:cNvPr id="1049" name="AutoShape 25"/>
          <p:cNvSpPr>
            <a:spLocks noChangeArrowheads="1"/>
          </p:cNvSpPr>
          <p:nvPr/>
        </p:nvSpPr>
        <p:spPr bwMode="auto">
          <a:xfrm>
            <a:off x="5148263" y="2205038"/>
            <a:ext cx="450850" cy="269875"/>
          </a:xfrm>
          <a:prstGeom prst="downArrow">
            <a:avLst>
              <a:gd name="adj1" fmla="val 50000"/>
              <a:gd name="adj2" fmla="val 25000"/>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l"/>
          </a:p>
        </p:txBody>
      </p:sp>
      <p:sp>
        <p:nvSpPr>
          <p:cNvPr id="1050" name="AutoShape 26"/>
          <p:cNvSpPr>
            <a:spLocks noChangeArrowheads="1"/>
          </p:cNvSpPr>
          <p:nvPr/>
        </p:nvSpPr>
        <p:spPr bwMode="auto">
          <a:xfrm rot="-10876127">
            <a:off x="5795963" y="3213100"/>
            <a:ext cx="450850" cy="269875"/>
          </a:xfrm>
          <a:prstGeom prst="downArrow">
            <a:avLst>
              <a:gd name="adj1" fmla="val 50000"/>
              <a:gd name="adj2" fmla="val 25000"/>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l"/>
          </a:p>
        </p:txBody>
      </p:sp>
      <p:sp>
        <p:nvSpPr>
          <p:cNvPr id="1051" name="AutoShape 27"/>
          <p:cNvSpPr>
            <a:spLocks noChangeArrowheads="1"/>
          </p:cNvSpPr>
          <p:nvPr/>
        </p:nvSpPr>
        <p:spPr bwMode="auto">
          <a:xfrm>
            <a:off x="6300788" y="3644900"/>
            <a:ext cx="450850" cy="269875"/>
          </a:xfrm>
          <a:prstGeom prst="downArrow">
            <a:avLst>
              <a:gd name="adj1" fmla="val 50000"/>
              <a:gd name="adj2" fmla="val 25000"/>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l"/>
          </a:p>
        </p:txBody>
      </p:sp>
      <p:sp>
        <p:nvSpPr>
          <p:cNvPr id="1052" name="AutoShape 28"/>
          <p:cNvSpPr>
            <a:spLocks noChangeArrowheads="1"/>
          </p:cNvSpPr>
          <p:nvPr/>
        </p:nvSpPr>
        <p:spPr bwMode="auto">
          <a:xfrm rot="-10876127">
            <a:off x="6732588" y="4149725"/>
            <a:ext cx="450850" cy="269875"/>
          </a:xfrm>
          <a:prstGeom prst="downArrow">
            <a:avLst>
              <a:gd name="adj1" fmla="val 50000"/>
              <a:gd name="adj2" fmla="val 25000"/>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l"/>
          </a:p>
        </p:txBody>
      </p:sp>
      <p:sp>
        <p:nvSpPr>
          <p:cNvPr id="1053" name="AutoShape 29"/>
          <p:cNvSpPr>
            <a:spLocks noChangeArrowheads="1"/>
          </p:cNvSpPr>
          <p:nvPr/>
        </p:nvSpPr>
        <p:spPr bwMode="auto">
          <a:xfrm>
            <a:off x="7380288" y="4797425"/>
            <a:ext cx="450850" cy="271463"/>
          </a:xfrm>
          <a:prstGeom prst="downArrow">
            <a:avLst>
              <a:gd name="adj1" fmla="val 50000"/>
              <a:gd name="adj2" fmla="val 25000"/>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l"/>
          </a:p>
        </p:txBody>
      </p:sp>
      <p:sp>
        <p:nvSpPr>
          <p:cNvPr id="1054" name="AutoShape 30"/>
          <p:cNvSpPr>
            <a:spLocks noChangeArrowheads="1"/>
          </p:cNvSpPr>
          <p:nvPr/>
        </p:nvSpPr>
        <p:spPr bwMode="auto">
          <a:xfrm>
            <a:off x="8532440" y="4869160"/>
            <a:ext cx="450850" cy="269875"/>
          </a:xfrm>
          <a:prstGeom prst="downArrow">
            <a:avLst>
              <a:gd name="adj1" fmla="val 50000"/>
              <a:gd name="adj2" fmla="val 25000"/>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l"/>
          </a:p>
        </p:txBody>
      </p:sp>
      <p:sp>
        <p:nvSpPr>
          <p:cNvPr id="1055" name="AutoShape 31"/>
          <p:cNvSpPr>
            <a:spLocks noChangeArrowheads="1"/>
          </p:cNvSpPr>
          <p:nvPr/>
        </p:nvSpPr>
        <p:spPr bwMode="auto">
          <a:xfrm>
            <a:off x="5435600" y="2997200"/>
            <a:ext cx="450850" cy="271463"/>
          </a:xfrm>
          <a:prstGeom prst="downArrow">
            <a:avLst>
              <a:gd name="adj1" fmla="val 50000"/>
              <a:gd name="adj2" fmla="val 25000"/>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l"/>
          </a:p>
        </p:txBody>
      </p:sp>
      <p:sp>
        <p:nvSpPr>
          <p:cNvPr id="1057" name="Rectangle 33"/>
          <p:cNvSpPr>
            <a:spLocks noChangeArrowheads="1"/>
          </p:cNvSpPr>
          <p:nvPr/>
        </p:nvSpPr>
        <p:spPr bwMode="auto">
          <a:xfrm>
            <a:off x="467544" y="1789367"/>
            <a:ext cx="2448272"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eaLnBrk="1" fontAlgn="base" latinLnBrk="0" hangingPunct="1" rtl="0">
              <a:lnSpc>
                <a:spcPct val="100000"/>
              </a:lnSpc>
              <a:spcBef>
                <a:spcPct val="0"/>
              </a:spcBef>
              <a:spcAft>
                <a:spcPct val="0"/>
              </a:spcAft>
              <a:buClrTx/>
              <a:buSzTx/>
              <a:buFontTx/>
              <a:buNone/>
              <a:tabLst/>
            </a:pPr>
            <a:endParaRPr lang="pl" dirty="0" smtClean="0">
              <a:latin typeface="Arial" pitchFamily="34" charset="0"/>
              <a:cs typeface="Arial" pitchFamily="34" charset="0"/>
            </a:endParaRPr>
          </a:p>
          <a:p>
            <a:pPr marL="0" marR="0" lvl="0" indent="0" algn="l" defTabSz="914400" eaLnBrk="1" fontAlgn="base" latinLnBrk="0" hangingPunct="1" rtl="0">
              <a:lnSpc>
                <a:spcPct val="100000"/>
              </a:lnSpc>
              <a:spcBef>
                <a:spcPct val="0"/>
              </a:spcBef>
              <a:spcAft>
                <a:spcPct val="0"/>
              </a:spcAft>
              <a:buClrTx/>
              <a:buSzTx/>
              <a:buFontTx/>
              <a:buNone/>
              <a:tabLst/>
            </a:pPr>
            <a:endParaRPr lang="pl" dirty="0" smtClean="0">
              <a:latin typeface="Arial" pitchFamily="34" charset="0"/>
              <a:cs typeface="Arial" pitchFamily="34" charset="0"/>
            </a:endParaRPr>
          </a:p>
          <a:p>
            <a:pPr marL="0" marR="0" lvl="0" indent="0" algn="l" defTabSz="914400" eaLnBrk="1" fontAlgn="base" latinLnBrk="0" hangingPunct="1" rtl="0">
              <a:lnSpc>
                <a:spcPct val="100000"/>
              </a:lnSpc>
              <a:spcBef>
                <a:spcPct val="0"/>
              </a:spcBef>
              <a:spcAft>
                <a:spcPct val="0"/>
              </a:spcAft>
              <a:buClrTx/>
              <a:buSzTx/>
              <a:buFontTx/>
              <a:buNone/>
              <a:tabLst/>
            </a:pPr>
            <a:r>
              <a:rPr b="0" i="0" u="none" baseline="0" lang="pl">
                <a:latin typeface="Arial" pitchFamily="34" charset="0"/>
                <a:cs typeface="Arial" pitchFamily="34" charset="0"/>
              </a:rPr>
              <a:t>Negacja</a:t>
            </a:r>
          </a:p>
          <a:p>
            <a:pPr marL="0" marR="0" lvl="0" indent="0" algn="l" defTabSz="914400" eaLnBrk="1" fontAlgn="base" latinLnBrk="0" hangingPunct="1" rtl="0">
              <a:lnSpc>
                <a:spcPct val="100000"/>
              </a:lnSpc>
              <a:spcBef>
                <a:spcPct val="0"/>
              </a:spcBef>
              <a:spcAft>
                <a:spcPct val="0"/>
              </a:spcAft>
              <a:buClrTx/>
              <a:buSzTx/>
              <a:buFontTx/>
              <a:buNone/>
              <a:tabLst/>
            </a:pPr>
            <a:r>
              <a:rPr b="0" i="0" u="none" baseline="0" lang="pl">
                <a:latin typeface="Arial" pitchFamily="34" charset="0"/>
                <a:cs typeface="Arial" pitchFamily="34" charset="0"/>
              </a:rPr>
              <a:t>aktywna</a:t>
            </a:r>
            <a:endParaRPr kumimoji="0" lang="pl"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eaLnBrk="0" fontAlgn="base" latinLnBrk="0" hangingPunct="0" rtl="0">
              <a:lnSpc>
                <a:spcPct val="100000"/>
              </a:lnSpc>
              <a:spcBef>
                <a:spcPct val="0"/>
              </a:spcBef>
              <a:spcAft>
                <a:spcPct val="0"/>
              </a:spcAft>
              <a:buClrTx/>
              <a:buSzTx/>
              <a:buFontTx/>
              <a:buNone/>
              <a:tabLst/>
            </a:pPr>
            <a:endParaRPr lang="pl" dirty="0" smtClean="0">
              <a:latin typeface="Arial" pitchFamily="34" charset="0"/>
              <a:ea typeface="Times New Roman" pitchFamily="18" charset="0"/>
              <a:cs typeface="Arial" pitchFamily="34" charset="0"/>
            </a:endParaRPr>
          </a:p>
          <a:p>
            <a:pPr marL="0" marR="0" lvl="0" indent="0" algn="l" defTabSz="914400" eaLnBrk="0" fontAlgn="base" latinLnBrk="0" hangingPunct="0" rtl="0">
              <a:lnSpc>
                <a:spcPct val="100000"/>
              </a:lnSpc>
              <a:spcBef>
                <a:spcPct val="0"/>
              </a:spcBef>
              <a:spcAft>
                <a:spcPct val="0"/>
              </a:spcAft>
              <a:buClrTx/>
              <a:buSzTx/>
              <a:buFontTx/>
              <a:buNone/>
              <a:tabLst/>
            </a:pPr>
            <a:r>
              <a:rPr b="0" i="0" u="none" baseline="0" lang="pl">
                <a:latin typeface="Arial" pitchFamily="34" charset="0"/>
                <a:ea typeface="Times New Roman" pitchFamily="18" charset="0"/>
                <a:cs typeface="Arial" pitchFamily="34" charset="0"/>
              </a:rPr>
              <a:t>Negacja </a:t>
            </a:r>
          </a:p>
          <a:p>
            <a:pPr marL="0" marR="0" lvl="0" indent="0" algn="l" defTabSz="914400" eaLnBrk="0" fontAlgn="base" latinLnBrk="0" hangingPunct="0" rtl="0">
              <a:lnSpc>
                <a:spcPct val="100000"/>
              </a:lnSpc>
              <a:spcBef>
                <a:spcPct val="0"/>
              </a:spcBef>
              <a:spcAft>
                <a:spcPct val="0"/>
              </a:spcAft>
              <a:buClrTx/>
              <a:buSzTx/>
              <a:buFontTx/>
              <a:buNone/>
              <a:tabLst/>
            </a:pPr>
            <a:r>
              <a:rPr b="0" i="0" u="none" baseline="0" lang="pl">
                <a:latin typeface="Arial" pitchFamily="34" charset="0"/>
                <a:ea typeface="Times New Roman" pitchFamily="18" charset="0"/>
                <a:cs typeface="Arial" pitchFamily="34" charset="0"/>
              </a:rPr>
              <a:t>a</a:t>
            </a:r>
            <a:r>
              <a:rPr kumimoji="0" strike="noStrike" cap="none" normalizeH="0" b="0" i="0" u="none" baseline="0" lang="pl">
                <a:ln>
                  <a:noFill/>
                </a:ln>
                <a:solidFill>
                  <a:schemeClr val="tx1"/>
                </a:solidFill>
                <a:effectLst/>
                <a:latin typeface="Arial" pitchFamily="34" charset="0"/>
                <a:ea typeface="Times New Roman" pitchFamily="18" charset="0"/>
                <a:cs typeface="Arial" pitchFamily="34" charset="0"/>
              </a:rPr>
              <a:t>gresywna</a:t>
            </a:r>
          </a:p>
          <a:p>
            <a:pPr marL="0" marR="0" lvl="0" indent="0" algn="l" defTabSz="914400" eaLnBrk="0" fontAlgn="base" latinLnBrk="0" hangingPunct="0" rtl="0">
              <a:lnSpc>
                <a:spcPct val="100000"/>
              </a:lnSpc>
              <a:spcBef>
                <a:spcPct val="0"/>
              </a:spcBef>
              <a:spcAft>
                <a:spcPct val="0"/>
              </a:spcAft>
              <a:buClrTx/>
              <a:buSzTx/>
              <a:buFontTx/>
              <a:buNone/>
              <a:tabLst/>
            </a:pPr>
            <a:endParaRPr kumimoji="0" lang="p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eaLnBrk="0" fontAlgn="base" latinLnBrk="0" hangingPunct="0" rtl="0">
              <a:lnSpc>
                <a:spcPct val="100000"/>
              </a:lnSpc>
              <a:spcBef>
                <a:spcPct val="0"/>
              </a:spcBef>
              <a:spcAft>
                <a:spcPct val="0"/>
              </a:spcAft>
              <a:buClrTx/>
              <a:buSzTx/>
              <a:buFontTx/>
              <a:buNone/>
              <a:tabLst/>
            </a:pPr>
            <a:endParaRPr kumimoji="0" lang="pl"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eaLnBrk="0" fontAlgn="base" latinLnBrk="0" hangingPunct="0" rtl="0">
              <a:lnSpc>
                <a:spcPct val="100000"/>
              </a:lnSpc>
              <a:spcBef>
                <a:spcPct val="0"/>
              </a:spcBef>
              <a:spcAft>
                <a:spcPct val="0"/>
              </a:spcAft>
              <a:buClrTx/>
              <a:buSzTx/>
              <a:buFontTx/>
              <a:buNone/>
              <a:tabLst/>
            </a:pPr>
            <a:r>
              <a:rPr b="0" i="0" u="none" baseline="0" lang="pl">
                <a:latin typeface="Arial" pitchFamily="34" charset="0"/>
                <a:cs typeface="Arial" pitchFamily="34" charset="0"/>
              </a:rPr>
              <a:t>Negacja </a:t>
            </a:r>
          </a:p>
          <a:p>
            <a:pPr marL="0" marR="0" lvl="0" indent="0" algn="l" defTabSz="914400" eaLnBrk="0" fontAlgn="base" latinLnBrk="0" hangingPunct="0" rtl="0">
              <a:lnSpc>
                <a:spcPct val="100000"/>
              </a:lnSpc>
              <a:spcBef>
                <a:spcPct val="0"/>
              </a:spcBef>
              <a:spcAft>
                <a:spcPct val="0"/>
              </a:spcAft>
              <a:buClrTx/>
              <a:buSzTx/>
              <a:buFontTx/>
              <a:buNone/>
              <a:tabLst/>
            </a:pPr>
            <a:r>
              <a:rPr b="0" i="0" u="none" baseline="0" lang="pl">
                <a:latin typeface="Arial" pitchFamily="34" charset="0"/>
                <a:cs typeface="Arial" pitchFamily="34" charset="0"/>
              </a:rPr>
              <a:t>częściowa</a:t>
            </a:r>
            <a:endParaRPr kumimoji="0" lang="pl"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eaLnBrk="0" fontAlgn="base" latinLnBrk="0" hangingPunct="0" rtl="0">
              <a:lnSpc>
                <a:spcPct val="100000"/>
              </a:lnSpc>
              <a:spcBef>
                <a:spcPct val="0"/>
              </a:spcBef>
              <a:spcAft>
                <a:spcPct val="0"/>
              </a:spcAft>
              <a:buClrTx/>
              <a:buSzTx/>
              <a:buFontTx/>
              <a:buNone/>
              <a:tabLst/>
            </a:pPr>
            <a:endParaRPr kumimoji="0" lang="pl"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eaLnBrk="0" fontAlgn="base" latinLnBrk="0" hangingPunct="0" rtl="0">
              <a:lnSpc>
                <a:spcPct val="100000"/>
              </a:lnSpc>
              <a:spcBef>
                <a:spcPct val="0"/>
              </a:spcBef>
              <a:spcAft>
                <a:spcPct val="0"/>
              </a:spcAft>
              <a:buClrTx/>
              <a:buSzTx/>
              <a:buFontTx/>
              <a:buNone/>
              <a:tabLst/>
            </a:pPr>
            <a:r>
              <a:rPr kumimoji="0" strike="noStrike" cap="none" normalizeH="0" b="0" i="0" u="none" baseline="0" lang="pl">
                <a:ln>
                  <a:noFill/>
                </a:ln>
                <a:solidFill>
                  <a:schemeClr val="tx1"/>
                </a:solidFill>
                <a:effectLst/>
                <a:latin typeface="Arial" pitchFamily="34" charset="0"/>
                <a:ea typeface="Times New Roman" pitchFamily="18" charset="0"/>
                <a:cs typeface="Arial" pitchFamily="34" charset="0"/>
              </a:rPr>
              <a:t>Akceptacja</a:t>
            </a:r>
          </a:p>
          <a:p>
            <a:pPr marL="0" marR="0" lvl="0" indent="0" algn="l" defTabSz="914400" eaLnBrk="0" fontAlgn="base" latinLnBrk="0" hangingPunct="0" rtl="0">
              <a:lnSpc>
                <a:spcPct val="100000"/>
              </a:lnSpc>
              <a:spcBef>
                <a:spcPct val="0"/>
              </a:spcBef>
              <a:spcAft>
                <a:spcPct val="0"/>
              </a:spcAft>
              <a:buClrTx/>
              <a:buSzTx/>
              <a:buFontTx/>
              <a:buNone/>
              <a:tabLst/>
            </a:pPr>
            <a:r>
              <a:rPr b="0" i="0" u="none" baseline="0" lang="pl">
                <a:latin typeface="Arial" pitchFamily="34" charset="0"/>
                <a:ea typeface="Times New Roman" pitchFamily="18" charset="0"/>
                <a:cs typeface="Arial" pitchFamily="34" charset="0"/>
              </a:rPr>
              <a:t>d</a:t>
            </a:r>
            <a:r>
              <a:rPr kumimoji="0" strike="noStrike" cap="none" normalizeH="0" b="0" i="0" u="none" baseline="0" lang="pl">
                <a:ln>
                  <a:noFill/>
                </a:ln>
                <a:solidFill>
                  <a:schemeClr val="tx1"/>
                </a:solidFill>
                <a:effectLst/>
                <a:latin typeface="Arial" pitchFamily="34" charset="0"/>
                <a:ea typeface="Times New Roman" pitchFamily="18" charset="0"/>
                <a:cs typeface="Arial" pitchFamily="34" charset="0"/>
              </a:rPr>
              <a:t>epresyjna</a:t>
            </a:r>
            <a:endParaRPr kumimoji="0" lang="p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eaLnBrk="0" fontAlgn="base" latinLnBrk="0" hangingPunct="0" rtl="0">
              <a:lnSpc>
                <a:spcPct val="100000"/>
              </a:lnSpc>
              <a:spcBef>
                <a:spcPct val="0"/>
              </a:spcBef>
              <a:spcAft>
                <a:spcPct val="0"/>
              </a:spcAft>
              <a:buClrTx/>
              <a:buSzTx/>
              <a:buFontTx/>
              <a:buNone/>
              <a:tabLst/>
            </a:pPr>
            <a:endParaRPr kumimoji="0" lang="pl"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eaLnBrk="0" fontAlgn="base" latinLnBrk="0" hangingPunct="0" rtl="0">
              <a:lnSpc>
                <a:spcPct val="100000"/>
              </a:lnSpc>
              <a:spcBef>
                <a:spcPct val="0"/>
              </a:spcBef>
              <a:spcAft>
                <a:spcPct val="0"/>
              </a:spcAft>
              <a:buClrTx/>
              <a:buSzTx/>
              <a:buFontTx/>
              <a:buNone/>
              <a:tabLst/>
            </a:pPr>
            <a:r>
              <a:rPr kumimoji="0" strike="noStrike" cap="none" normalizeH="0" b="0" i="0" u="none" baseline="0" lang="pl">
                <a:ln>
                  <a:noFill/>
                </a:ln>
                <a:solidFill>
                  <a:schemeClr val="tx1"/>
                </a:solidFill>
                <a:effectLst/>
                <a:latin typeface="Arial" pitchFamily="34" charset="0"/>
                <a:ea typeface="Times New Roman" pitchFamily="18" charset="0"/>
                <a:cs typeface="Arial" pitchFamily="34" charset="0"/>
              </a:rPr>
              <a:t>Akceptacja świadoma</a:t>
            </a:r>
            <a:endParaRPr kumimoji="0" lang="pl"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eaLnBrk="0" fontAlgn="base" latinLnBrk="0" hangingPunct="0" rtl="0">
              <a:lnSpc>
                <a:spcPct val="100000"/>
              </a:lnSpc>
              <a:spcBef>
                <a:spcPct val="0"/>
              </a:spcBef>
              <a:spcAft>
                <a:spcPct val="0"/>
              </a:spcAft>
              <a:buClrTx/>
              <a:buSzTx/>
              <a:buFontTx/>
              <a:buNone/>
              <a:tabLst/>
            </a:pPr>
            <a:r>
              <a:rPr kumimoji="0" strike="noStrike" cap="none" normalizeH="0" b="0" i="0" u="none" baseline="0" lang="pl">
                <a:ln>
                  <a:noFill/>
                </a:ln>
                <a:solidFill>
                  <a:schemeClr val="tx1"/>
                </a:solidFill>
                <a:effectLst/>
                <a:latin typeface="Arial" pitchFamily="34" charset="0"/>
                <a:ea typeface="Times New Roman" pitchFamily="18" charset="0"/>
                <a:cs typeface="Arial" pitchFamily="34" charset="0"/>
              </a:rPr>
              <a:t>Akceptacja uzasadniona </a:t>
            </a:r>
            <a:endParaRPr kumimoji="0" lang="pl"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endParaRPr lang="pl"/>
          </a:p>
        </p:txBody>
      </p:sp>
      <p:pic>
        <p:nvPicPr>
          <p:cNvPr id="9" name="Inhaltsplatzhalter 8" descr="img003.jpg"/>
          <p:cNvPicPr>
            <a:picLocks noGrp="1" noChangeAspect="1"/>
          </p:cNvPicPr>
          <p:nvPr>
            <p:ph sz="half" idx="1"/>
          </p:nvPr>
        </p:nvPicPr>
        <p:blipFill>
          <a:blip r:embed="rId2" cstate="print"/>
          <a:stretch>
            <a:fillRect/>
          </a:stretch>
        </p:blipFill>
        <p:spPr>
          <a:xfrm>
            <a:off x="748767" y="1600200"/>
            <a:ext cx="3455466" cy="4525963"/>
          </a:xfrm>
        </p:spPr>
      </p:pic>
      <p:pic>
        <p:nvPicPr>
          <p:cNvPr id="10" name="Inhaltsplatzhalter 9" descr="img006.jpg"/>
          <p:cNvPicPr>
            <a:picLocks noGrp="1" noChangeAspect="1"/>
          </p:cNvPicPr>
          <p:nvPr>
            <p:ph sz="half" idx="2"/>
          </p:nvPr>
        </p:nvPicPr>
        <p:blipFill>
          <a:blip r:embed="rId3" cstate="print"/>
          <a:stretch>
            <a:fillRect/>
          </a:stretch>
        </p:blipFill>
        <p:spPr>
          <a:xfrm>
            <a:off x="4939767" y="1600200"/>
            <a:ext cx="3455466" cy="4525963"/>
          </a:xfrm>
        </p:spPr>
      </p:pic>
      <p:sp>
        <p:nvSpPr>
          <p:cNvPr id="4" name="Fußzeilenplatzhalter 3"/>
          <p:cNvSpPr>
            <a:spLocks noGrp="1"/>
          </p:cNvSpPr>
          <p:nvPr>
            <p:ph type="ftr" sz="quarter" idx="11"/>
          </p:nvPr>
        </p:nvSpPr>
        <p:spPr/>
        <p:txBody>
          <a:bodyPr/>
          <a:lstStyle/>
          <a:p>
            <a:pPr rtl="0"/>
            <a:r>
              <a:rPr b="0" i="0" u="none" baseline="0" lang="pl"/>
              <a:t>Norbert Heyman  Katolicki kapelan szpitalny </a:t>
            </a:r>
            <a:endParaRPr lang="pl" dirty="0"/>
          </a:p>
        </p:txBody>
      </p:sp>
      <p:sp>
        <p:nvSpPr>
          <p:cNvPr id="5" name="Foliennummernplatzhalter 4"/>
          <p:cNvSpPr>
            <a:spLocks noGrp="1"/>
          </p:cNvSpPr>
          <p:nvPr>
            <p:ph type="sldNum" sz="quarter" idx="12"/>
          </p:nvPr>
        </p:nvSpPr>
        <p:spPr/>
        <p:txBody>
          <a:bodyPr/>
          <a:lstStyle/>
          <a:p>
            <a:pPr algn="r" rtl="0"/>
            <a:r>
              <a:rPr b="0" i="0" u="none" baseline="0" lang="pl"/>
              <a:t/>
            </a:r>
            <a:fld id="{417A7D9B-0174-49FE-9468-C6BFF240FA34}" type="slidenum">
              <a:rPr/>
              <a:pPr/>
              <a:t>7</a:t>
            </a:fld>
            <a:endParaRPr lang="pl"/>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rtl="0"/>
            <a:r>
              <a:rPr b="0" i="0" u="none" baseline="0" lang="pl"/>
              <a:t>5 etapów</a:t>
            </a:r>
            <a:endParaRPr lang="pl" dirty="0"/>
          </a:p>
        </p:txBody>
      </p:sp>
      <p:sp>
        <p:nvSpPr>
          <p:cNvPr id="3" name="Inhaltsplatzhalter 2"/>
          <p:cNvSpPr>
            <a:spLocks noGrp="1"/>
          </p:cNvSpPr>
          <p:nvPr>
            <p:ph idx="1"/>
          </p:nvPr>
        </p:nvSpPr>
        <p:spPr/>
        <p:txBody>
          <a:bodyPr>
            <a:normAutofit fontScale="92500" lnSpcReduction="10000"/>
          </a:bodyPr>
          <a:lstStyle/>
          <a:p>
            <a:pPr algn="l" rtl="0"/>
            <a:r>
              <a:rPr b="0" i="0" u="none" baseline="0" lang="pl"/>
              <a:t>Najpierw człowiek reaguje szokiem, potem następuje gniew, agresja i wypieranie, a następnie ból i troska. Na końcu następuje pojednanie z Bogiem. Wpada w depresyjny nastrój i zadaje sobie pytanie:</a:t>
            </a:r>
            <a:endParaRPr lang="pl" dirty="0"/>
          </a:p>
          <a:p>
            <a:pPr algn="l" rtl="0"/>
            <a:r>
              <a:rPr b="0" i="0" u="none" baseline="0" lang="pl"/>
              <a:t>„Dlaczego właśnie ja?” Potem przez jakiś czas wycofuje się i izoluje od innych, chcąc odnaleźć spokój i akceptację (a nie rezygnację, do której dochodzi kiedy nikt już nie podziela z nim jego gniewu i łez).</a:t>
            </a:r>
            <a:endParaRPr lang="pl" dirty="0"/>
          </a:p>
          <a:p>
            <a:endParaRPr lang="pl" dirty="0"/>
          </a:p>
        </p:txBody>
      </p:sp>
      <p:sp>
        <p:nvSpPr>
          <p:cNvPr id="4" name="Fußzeilenplatzhalter 3"/>
          <p:cNvSpPr>
            <a:spLocks noGrp="1"/>
          </p:cNvSpPr>
          <p:nvPr>
            <p:ph type="ftr" sz="quarter" idx="11"/>
          </p:nvPr>
        </p:nvSpPr>
        <p:spPr/>
        <p:txBody>
          <a:bodyPr/>
          <a:lstStyle/>
          <a:p>
            <a:pPr rtl="0"/>
            <a:r>
              <a:rPr b="0" i="0" u="none" baseline="0" lang="pl"/>
              <a:t>Norbert Heyman  Katolicki kapelan szpitalny </a:t>
            </a:r>
            <a:endParaRPr lang="pl" dirty="0"/>
          </a:p>
        </p:txBody>
      </p:sp>
      <p:sp>
        <p:nvSpPr>
          <p:cNvPr id="5" name="Foliennummernplatzhalter 4"/>
          <p:cNvSpPr>
            <a:spLocks noGrp="1"/>
          </p:cNvSpPr>
          <p:nvPr>
            <p:ph type="sldNum" sz="quarter" idx="12"/>
          </p:nvPr>
        </p:nvSpPr>
        <p:spPr/>
        <p:txBody>
          <a:bodyPr/>
          <a:lstStyle/>
          <a:p>
            <a:pPr algn="r" rtl="0"/>
            <a:r>
              <a:rPr b="0" i="0" u="none" baseline="0" lang="pl"/>
              <a:t/>
            </a:r>
            <a:fld id="{417A7D9B-0174-49FE-9468-C6BFF240FA34}" type="slidenum">
              <a:rPr/>
              <a:pPr/>
              <a:t>8</a:t>
            </a:fld>
            <a:endParaRPr lang="pl"/>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rtl="0"/>
            <a:r>
              <a:rPr b="0" i="0" u="none" baseline="0" lang="pl"/>
              <a:t>Etap 1: Brak akceptacji</a:t>
            </a:r>
            <a:endParaRPr lang="pl" dirty="0"/>
          </a:p>
        </p:txBody>
      </p:sp>
      <p:sp>
        <p:nvSpPr>
          <p:cNvPr id="3" name="Inhaltsplatzhalter 2"/>
          <p:cNvSpPr>
            <a:spLocks noGrp="1"/>
          </p:cNvSpPr>
          <p:nvPr>
            <p:ph idx="1"/>
          </p:nvPr>
        </p:nvSpPr>
        <p:spPr/>
        <p:txBody>
          <a:bodyPr/>
          <a:lstStyle/>
          <a:p>
            <a:pPr algn="l" rtl="0"/>
            <a:r>
              <a:rPr b="0" i="0" u="none" baseline="0" lang="pl"/>
              <a:t>Ludzie, którzy doświadczyli straty bliskiej osoby lub którzy przeżywają jakąś tragiczną stratę, przechodzą przez 5 stadiów: „To nie może być prawda, że moja żona umiera” Właśnie urodziła dziecko. Jak może mnie teraz opuszczać?</a:t>
            </a:r>
            <a:endParaRPr lang="pl" dirty="0"/>
          </a:p>
          <a:p>
            <a:endParaRPr lang="pl" dirty="0"/>
          </a:p>
        </p:txBody>
      </p:sp>
      <p:sp>
        <p:nvSpPr>
          <p:cNvPr id="4" name="Fußzeilenplatzhalter 3"/>
          <p:cNvSpPr>
            <a:spLocks noGrp="1"/>
          </p:cNvSpPr>
          <p:nvPr>
            <p:ph type="ftr" sz="quarter" idx="11"/>
          </p:nvPr>
        </p:nvSpPr>
        <p:spPr/>
        <p:txBody>
          <a:bodyPr/>
          <a:lstStyle/>
          <a:p>
            <a:pPr rtl="0"/>
            <a:r>
              <a:rPr b="0" i="0" u="none" baseline="0" lang="pl"/>
              <a:t>Norbert Heyman  Katolicki kapelan szpitalny </a:t>
            </a:r>
            <a:endParaRPr lang="pl" dirty="0"/>
          </a:p>
        </p:txBody>
      </p:sp>
      <p:sp>
        <p:nvSpPr>
          <p:cNvPr id="5" name="Foliennummernplatzhalter 4"/>
          <p:cNvSpPr>
            <a:spLocks noGrp="1"/>
          </p:cNvSpPr>
          <p:nvPr>
            <p:ph type="sldNum" sz="quarter" idx="12"/>
          </p:nvPr>
        </p:nvSpPr>
        <p:spPr/>
        <p:txBody>
          <a:bodyPr/>
          <a:lstStyle/>
          <a:p>
            <a:pPr algn="r" rtl="0"/>
            <a:r>
              <a:rPr b="0" i="0" u="none" baseline="0" lang="pl"/>
              <a:t/>
            </a:r>
            <a:fld id="{417A7D9B-0174-49FE-9468-C6BFF240FA34}" type="slidenum">
              <a:rPr/>
              <a:pPr/>
              <a:t>9</a:t>
            </a:fld>
            <a:endParaRPr lang="pl"/>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1284</Words>
  <Application>Microsoft Office PowerPoint</Application>
  <PresentationFormat>On-screen Show (4:3)</PresentationFormat>
  <Paragraphs>112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Larissa-Design</vt:lpstr>
      <vt:lpstr>Cele 5 etape ale acceptării morții după Kübler – Ross    </vt:lpstr>
      <vt:lpstr>Cele  5 etape</vt:lpstr>
      <vt:lpstr>Fundamental : </vt:lpstr>
      <vt:lpstr>PowerPoint Presentation</vt:lpstr>
      <vt:lpstr>Cele 5 etape</vt:lpstr>
      <vt:lpstr>Cele 5 etape </vt:lpstr>
      <vt:lpstr>PowerPoint Presentation</vt:lpstr>
      <vt:lpstr>Cele 5 etape</vt:lpstr>
      <vt:lpstr>Etapa 1: Neacceptarea</vt:lpstr>
      <vt:lpstr>Etapa 1: Neacceptarea</vt:lpstr>
      <vt:lpstr>Etapa 2:  Mânia</vt:lpstr>
      <vt:lpstr>Etapa 2:  Mânia</vt:lpstr>
      <vt:lpstr>Etapa 3:  Negocierea</vt:lpstr>
      <vt:lpstr>Etapa 3:  Negocierea </vt:lpstr>
      <vt:lpstr>Etapa 3: Negocierea </vt:lpstr>
      <vt:lpstr>Etapa 4:  Depresia</vt:lpstr>
      <vt:lpstr>Etapa 4:  Depresia </vt:lpstr>
      <vt:lpstr>Etapa 4:  Depresia</vt:lpstr>
      <vt:lpstr>Etapa 5:  Acceptarea  </vt:lpstr>
      <vt:lpstr>Etapa 5:  Acceptarea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Sterbephasen  nach Kübler – Ross</dc:title>
  <dc:creator>seelsorge</dc:creator>
  <cp:lastModifiedBy>Tatiana</cp:lastModifiedBy>
  <cp:revision>40</cp:revision>
  <dcterms:created xsi:type="dcterms:W3CDTF">2015-12-10T10:00:38Z</dcterms:created>
  <dcterms:modified xsi:type="dcterms:W3CDTF">2016-02-02T22:23:27Z</dcterms:modified>
</cp:coreProperties>
</file>