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-104" y="-4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0A78-0518-40BA-8CE9-F5150D7798E3}" type="datetimeFigureOut">
              <a:rPr lang="de-DE" smtClean="0"/>
              <a:t>16/12/16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47D6-AA07-4E5A-BB4E-E2535B2D17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2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 err="1" smtClean="0"/>
              <a:t>Reflecting</a:t>
            </a:r>
            <a:r>
              <a:rPr lang="de-DE" dirty="0" smtClean="0"/>
              <a:t> Team </a:t>
            </a:r>
            <a:br>
              <a:rPr lang="de-DE" dirty="0" smtClean="0"/>
            </a:br>
            <a:r>
              <a:rPr lang="de-DE" dirty="0" smtClean="0"/>
              <a:t>nach Kim-Oliver Tietze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0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2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8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0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2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7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1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wm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Reflecting</a:t>
            </a:r>
            <a:r>
              <a:rPr lang="de-DE" dirty="0" smtClean="0"/>
              <a:t> Team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16.12.15</a:t>
            </a:r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206" y="155986"/>
            <a:ext cx="5941347" cy="333225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 rot="5400000">
            <a:off x="8347502" y="3013504"/>
            <a:ext cx="6858000" cy="83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4450080" algn="l"/>
              </a:tabLst>
            </a:pPr>
            <a:r>
              <a:rPr lang="de-DE" sz="1200" b="1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„Arbeitswelt 2020“</a:t>
            </a:r>
            <a:r>
              <a:rPr lang="de-DE" sz="1200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psychosoziale </a:t>
            </a:r>
            <a:r>
              <a:rPr lang="de-DE" sz="1200" dirty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Folgen des Strukturwandels der Arbeit im europäischen Vergleich – effiziente Instrumente für eine Salutogenese </a:t>
            </a: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 Unternehmen und Organisationen, die im Bereich der Alten- und Krankenpflege tätig sind.</a:t>
            </a:r>
            <a:endParaRPr lang="de-DE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25" y="6279702"/>
            <a:ext cx="590279" cy="518419"/>
          </a:xfrm>
          <a:prstGeom prst="rect">
            <a:avLst/>
          </a:prstGeom>
        </p:spPr>
      </p:pic>
      <p:pic>
        <p:nvPicPr>
          <p:cNvPr id="10" name="Bild 9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0" y="6262686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0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32707" y="1701393"/>
            <a:ext cx="9699834" cy="4726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4000"/>
              <a:t>Fasi </a:t>
            </a:r>
            <a:endParaRPr lang="de-DE" sz="4000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Casting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Narrazione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Questione chiave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Scelta del metodo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de-DE"/>
              <a:t>Consultazione </a:t>
            </a:r>
            <a:endParaRPr lang="de-DE" dirty="0" smtClean="0"/>
          </a:p>
          <a:p>
            <a:pPr marL="514350" indent="-514350">
              <a:buFont typeface="+mj-lt"/>
              <a:buAutoNum type="arabicPeriod"/>
            </a:pPr>
            <a:r>
              <a:rPr lang="de-DE"/>
              <a:t>Conclusione</a:t>
            </a:r>
            <a:endParaRPr lang="de-DE" dirty="0" smtClean="0">
              <a:effectLst/>
            </a:endParaRP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1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84886" y="6532605"/>
            <a:ext cx="198531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100"/>
              <a:t>16/12/2015</a:t>
            </a:r>
            <a:endParaRPr lang="de-DE" sz="1100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722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/>
              <a:t>I ruoli:</a:t>
            </a:r>
            <a:endParaRPr lang="de-DE" sz="3600" dirty="0" smtClean="0"/>
          </a:p>
          <a:p>
            <a:r>
              <a:rPr lang="de-DE" sz="3600"/>
              <a:t>Narratore/trice</a:t>
            </a:r>
            <a:endParaRPr lang="de-DE" sz="3600" dirty="0" smtClean="0"/>
          </a:p>
          <a:p>
            <a:r>
              <a:rPr lang="de-DE" sz="3600"/>
              <a:t>Moderatore/trice </a:t>
            </a:r>
            <a:endParaRPr lang="de-DE" sz="3600" dirty="0" smtClean="0"/>
          </a:p>
          <a:p>
            <a:r>
              <a:rPr lang="de-DE" sz="3600"/>
              <a:t>Consulente/i </a:t>
            </a:r>
          </a:p>
          <a:p>
            <a:r>
              <a:rPr lang="de-DE" sz="3600"/>
              <a:t>Protocollista </a:t>
            </a:r>
          </a:p>
          <a:p>
            <a:r>
              <a:rPr lang="de-DE" sz="3600"/>
              <a:t>Osservatore/trice (solo nell'eventualità)</a:t>
            </a:r>
            <a:endParaRPr lang="de-DE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16/12/15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2</a:t>
            </a:fld>
            <a:endParaRPr lang="de-DE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6062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307" y="494270"/>
            <a:ext cx="5950212" cy="146316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4068" y="507733"/>
            <a:ext cx="5946531" cy="1213338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3</a:t>
            </a:fld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095633" y="1941328"/>
            <a:ext cx="928404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Fase 1 Casting</a:t>
            </a:r>
          </a:p>
          <a:p>
            <a:r>
              <a:rPr lang="de-DE" sz="3200"/>
              <a:t>Nella fase di casting verranno ricoperti i ruoli sopracitati.</a:t>
            </a:r>
          </a:p>
          <a:p>
            <a:r>
              <a:rPr lang="de-DE" sz="3200"/>
              <a:t>Innanzitutto, la moderazione. </a:t>
            </a:r>
          </a:p>
          <a:p>
            <a:r>
              <a:rPr lang="de-DE" sz="3200"/>
              <a:t>Ha il compito di guidare la selezione del narratore nel gruppo.</a:t>
            </a:r>
          </a:p>
          <a:p>
            <a:r>
              <a:rPr lang="de-DE" sz="3200"/>
              <a:t>I restanti ricoprono il ruolo di consulenti collegiali.</a:t>
            </a:r>
          </a:p>
          <a:p>
            <a:r>
              <a:rPr lang="de-DE" sz="3200"/>
              <a:t>Uno/a protocollista.</a:t>
            </a:r>
          </a:p>
          <a:p>
            <a:r>
              <a:rPr lang="de-DE" sz="3200"/>
              <a:t>Eventualmente un/a osservatore/trice per la fase 5.</a:t>
            </a:r>
          </a:p>
          <a:p>
            <a:endParaRPr lang="de-DE" sz="1600" dirty="0" smtClean="0"/>
          </a:p>
          <a:p>
            <a:endParaRPr lang="de-DE" sz="16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64069" y="507733"/>
            <a:ext cx="5946531" cy="1213338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70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4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807308" y="2388337"/>
            <a:ext cx="989364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Fase 2 Narrazione</a:t>
            </a:r>
          </a:p>
          <a:p>
            <a:r>
              <a:rPr lang="de-DE" sz="3200"/>
              <a:t>Il/la moderatore/trice chiede al narratore di descrivere l'accaduto (10 min).</a:t>
            </a:r>
          </a:p>
          <a:p>
            <a:r>
              <a:rPr lang="de-DE" sz="3200"/>
              <a:t>I consulenti possono porre, alla fine, solo domande di comprensione </a:t>
            </a:r>
          </a:p>
          <a:p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872153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5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790833" y="2257164"/>
            <a:ext cx="10297297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Fase 3 Quesito chiave</a:t>
            </a:r>
          </a:p>
          <a:p>
            <a:r>
              <a:rPr lang="de-DE" sz="3200"/>
              <a:t>Un quesito chiave è l'obiettivo o scopo </a:t>
            </a:r>
            <a:r>
              <a:rPr lang="de-DE" sz="3200" b="1"/>
              <a:t>concreto </a:t>
            </a:r>
            <a:r>
              <a:rPr lang="de-DE" sz="3200"/>
              <a:t> della consulenza, formulato come domanda.</a:t>
            </a:r>
          </a:p>
          <a:p>
            <a:r>
              <a:rPr lang="de-DE" sz="3200"/>
              <a:t>Il narratore formula il suo quesito chiave, con il supporto del moderatore. Qualora necessitasse di aiuto, i consulenti gli offrono </a:t>
            </a:r>
            <a:r>
              <a:rPr lang="de-DE" sz="3200" b="1"/>
              <a:t>suggerimenti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6891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6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34314" y="2330672"/>
            <a:ext cx="1037143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600" b="1"/>
              <a:t>Fase 4 Scelta del metodo</a:t>
            </a:r>
          </a:p>
          <a:p>
            <a:r>
              <a:rPr lang="de-DE" sz="3600"/>
              <a:t>Il/la moderatore/trice indirizza verso la scelta di un modulo di consulenza (actstorming, brainstorming, reinterpretazione, sviluppo ipotesi, identificazione, ecc.), che dovrebbe portare alla elaborazione del quesito chiave.</a:t>
            </a:r>
          </a:p>
          <a:p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973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7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527221" y="1090206"/>
            <a:ext cx="10569146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400"/>
              <a:t>Fase 5 Consultazione</a:t>
            </a:r>
          </a:p>
          <a:p>
            <a:r>
              <a:rPr lang="de-DE" sz="2400"/>
              <a:t>Secondo i principi del modulo di consulenza, selezionato nella fase precedente, il narratore riceverà ora consigli sul suo quesito chiave dai suoi consulenti collegiali. </a:t>
            </a:r>
          </a:p>
          <a:p>
            <a:r>
              <a:rPr lang="de-DE" sz="2400"/>
              <a:t>Un "segretario" mette a verbale i contributi dei consulenti. Questo permette al narratore, di concentrarsi esclusivamente sul loro contenuto.</a:t>
            </a:r>
          </a:p>
          <a:p>
            <a:r>
              <a:rPr lang="de-DE" sz="2400"/>
              <a:t>I consulenti formulano i propri contributi secondo le regole del modulo consulenza selezionato.</a:t>
            </a:r>
          </a:p>
          <a:p>
            <a:r>
              <a:rPr lang="de-DE" sz="2400"/>
              <a:t>In questa fase, il narratore resta esclusivamente a sentire e lascia che le diverse idee dei consulenti abbiano effetto su di lui.</a:t>
            </a:r>
          </a:p>
          <a:p>
            <a:r>
              <a:rPr lang="de-DE" sz="2400"/>
              <a:t>Il moderatore si assicura che venga rispettato il termine previsto di circa 10 minuti. Inoltre, fa anche in modo che gli interventi non si susseguano troppo rapidamente e che ogni consulente rilasci di volta in volta un solo contributo.</a:t>
            </a:r>
            <a:endParaRPr lang="de-DE" sz="2400" dirty="0" smtClean="0"/>
          </a:p>
          <a:p>
            <a:endParaRPr lang="de-DE" sz="1200" dirty="0"/>
          </a:p>
        </p:txBody>
      </p:sp>
      <p:sp>
        <p:nvSpPr>
          <p:cNvPr id="7" name="Titel 1"/>
          <p:cNvSpPr txBox="1">
            <a:spLocks noGrp="1"/>
          </p:cNvSpPr>
          <p:nvPr>
            <p:ph type="ctrTitle"/>
          </p:nvPr>
        </p:nvSpPr>
        <p:spPr>
          <a:xfrm>
            <a:off x="6096000" y="474781"/>
            <a:ext cx="5107458" cy="349003"/>
          </a:xfrm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/>
              <a:t>Reflecting Team </a:t>
            </a:r>
            <a:r>
              <a:rPr lang="de-DE" sz="2000" dirty="0" smtClean="0"/>
              <a:t/>
            </a:r>
            <a:br>
              <a:rPr lang="de-DE" sz="2000" dirty="0" smtClean="0"/>
            </a:br>
            <a:r>
              <a:rPr lang="de-DE" sz="2000"/>
              <a:t>secondo Kim-Oliver Tietze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3468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D0666-28E3-4597-A8F7-57CE2D9BF532}" type="slidenum">
              <a:rPr lang="de-DE" smtClean="0"/>
              <a:t>8</a:t>
            </a:fld>
            <a:endParaRPr lang="de-DE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/>
              <a:t>Reflecting Team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/>
              <a:t>secondo Kim-Oliver Tietze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42551" y="1869989"/>
            <a:ext cx="10420865" cy="4416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3200" b="1"/>
              <a:t>Fase 6 Conslusione</a:t>
            </a:r>
          </a:p>
          <a:p>
            <a:r>
              <a:rPr lang="de-DE" sz="3200"/>
              <a:t>Il moderatore chiede al narratore, quali idee proposte dai consulenti trova utili e degne di considerazione rispetto al quesito chiave.</a:t>
            </a:r>
          </a:p>
          <a:p>
            <a:r>
              <a:rPr lang="de-DE" sz="3200"/>
              <a:t>Il narratore commenta i suggerimenti utili dal suo punto di vista e, per concludere, ringrazia per il sostegno di tutti i consulenti collegiali.</a:t>
            </a:r>
          </a:p>
          <a:p>
            <a:r>
              <a:rPr lang="de-DE" sz="3200"/>
              <a:t>L'osservatore può riferire le sue percezioni.</a:t>
            </a:r>
          </a:p>
          <a:p>
            <a:endParaRPr lang="de-DE" sz="1100" dirty="0" smtClean="0"/>
          </a:p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308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Macintosh PowerPoint</Application>
  <PresentationFormat>Custom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Reflecting Team  secondo Kim-Oliver Tietze</vt:lpstr>
      <vt:lpstr>PowerPoint Presentation</vt:lpstr>
      <vt:lpstr>PowerPoint Presentation</vt:lpstr>
      <vt:lpstr>Reflecting Team  secondo Kim-Oliver Tietze</vt:lpstr>
      <vt:lpstr>Reflecting Team  secondo Kim-Oliver Tietze</vt:lpstr>
      <vt:lpstr>Reflecting Team  secondo Kim-Oliver Tietze</vt:lpstr>
      <vt:lpstr>Reflecting Team  secondo Kim-Oliver Tietze</vt:lpstr>
      <vt:lpstr>Reflecting Team  secondo Kim-Oliver Tietze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Herrmann</dc:creator>
  <cp:lastModifiedBy>Alessio</cp:lastModifiedBy>
  <cp:revision>31</cp:revision>
  <dcterms:created xsi:type="dcterms:W3CDTF">2015-12-08T13:18:58Z</dcterms:created>
  <dcterms:modified xsi:type="dcterms:W3CDTF">2016-12-16T15:21:14Z</dcterms:modified>
</cp:coreProperties>
</file>