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0F1FA2-88F0-4F22-AECF-D766468CFA5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8E7C912-A267-4369-9A78-AB04A7235495}">
      <dgm:prSet phldrT="[Text]"/>
      <dgm:spPr/>
      <dgm:t>
        <a:bodyPr/>
        <a:lstStyle/>
        <a:p>
          <a:r>
            <a:rPr lang="de-DE"/>
            <a:t>Piano fisico</a:t>
          </a:r>
          <a:endParaRPr lang="de-DE" dirty="0"/>
        </a:p>
      </dgm:t>
    </dgm:pt>
    <dgm:pt modelId="{C1D8CBCD-1BEE-4587-B256-8A9868775428}" type="parTrans" cxnId="{3F428166-9645-49E7-BA81-138A32981102}">
      <dgm:prSet/>
      <dgm:spPr/>
      <dgm:t>
        <a:bodyPr/>
        <a:lstStyle/>
        <a:p>
          <a:endParaRPr lang="de-DE"/>
        </a:p>
      </dgm:t>
    </dgm:pt>
    <dgm:pt modelId="{48B851F2-3E95-4C0B-B91C-9B985FDD4963}" type="sibTrans" cxnId="{3F428166-9645-49E7-BA81-138A32981102}">
      <dgm:prSet/>
      <dgm:spPr/>
      <dgm:t>
        <a:bodyPr/>
        <a:lstStyle/>
        <a:p>
          <a:endParaRPr lang="de-DE"/>
        </a:p>
      </dgm:t>
    </dgm:pt>
    <dgm:pt modelId="{E07D5912-331A-48AC-8BD4-6561C425DAC7}">
      <dgm:prSet phldrT="[Text]"/>
      <dgm:spPr/>
      <dgm:t>
        <a:bodyPr/>
        <a:lstStyle/>
        <a:p>
          <a:r>
            <a:rPr lang="de-DE"/>
            <a:t>Postura</a:t>
          </a:r>
          <a:endParaRPr lang="de-DE" dirty="0"/>
        </a:p>
      </dgm:t>
    </dgm:pt>
    <dgm:pt modelId="{EAB2EB33-FC47-48DB-A922-FF3E50F23208}" type="parTrans" cxnId="{1AE326E1-1018-4F1A-BA59-026C753E6822}">
      <dgm:prSet/>
      <dgm:spPr/>
      <dgm:t>
        <a:bodyPr/>
        <a:lstStyle/>
        <a:p>
          <a:endParaRPr lang="de-DE"/>
        </a:p>
      </dgm:t>
    </dgm:pt>
    <dgm:pt modelId="{DE58F0FF-8260-4D02-80D3-F9A4A47ABED2}" type="sibTrans" cxnId="{1AE326E1-1018-4F1A-BA59-026C753E6822}">
      <dgm:prSet/>
      <dgm:spPr/>
      <dgm:t>
        <a:bodyPr/>
        <a:lstStyle/>
        <a:p>
          <a:endParaRPr lang="de-DE"/>
        </a:p>
      </dgm:t>
    </dgm:pt>
    <dgm:pt modelId="{8EC72B92-0444-4DD6-9DC1-37F8F7891FE2}">
      <dgm:prSet phldrT="[Text]"/>
      <dgm:spPr/>
      <dgm:t>
        <a:bodyPr/>
        <a:lstStyle/>
        <a:p>
          <a:r>
            <a:rPr lang="de-DE"/>
            <a:t>Consapevolezza dei difetti di postura</a:t>
          </a:r>
          <a:endParaRPr lang="de-DE" dirty="0"/>
        </a:p>
      </dgm:t>
    </dgm:pt>
    <dgm:pt modelId="{75CDF263-9AC3-4F8F-9A7B-78DA867EE1C5}" type="parTrans" cxnId="{5CEE7A3E-57FE-4A28-9B3C-22566F318B08}">
      <dgm:prSet/>
      <dgm:spPr/>
      <dgm:t>
        <a:bodyPr/>
        <a:lstStyle/>
        <a:p>
          <a:endParaRPr lang="de-DE"/>
        </a:p>
      </dgm:t>
    </dgm:pt>
    <dgm:pt modelId="{17E75FE1-0860-4939-A4C4-88A4B79FD538}" type="sibTrans" cxnId="{5CEE7A3E-57FE-4A28-9B3C-22566F318B08}">
      <dgm:prSet/>
      <dgm:spPr/>
      <dgm:t>
        <a:bodyPr/>
        <a:lstStyle/>
        <a:p>
          <a:endParaRPr lang="de-DE"/>
        </a:p>
      </dgm:t>
    </dgm:pt>
    <dgm:pt modelId="{B201EEAA-D5DB-4545-80C0-A16021B2517B}">
      <dgm:prSet phldrT="[Text]"/>
      <dgm:spPr/>
      <dgm:t>
        <a:bodyPr/>
        <a:lstStyle/>
        <a:p>
          <a:r>
            <a:rPr lang="de-DE"/>
            <a:t>Piano terapeutico comportamentale</a:t>
          </a:r>
          <a:endParaRPr lang="de-DE" dirty="0"/>
        </a:p>
      </dgm:t>
    </dgm:pt>
    <dgm:pt modelId="{2415F942-6D81-4C24-8A00-C4FC00E54728}" type="parTrans" cxnId="{84F2ACF7-C94D-4436-81BF-1AA9EE6C2B45}">
      <dgm:prSet/>
      <dgm:spPr/>
      <dgm:t>
        <a:bodyPr/>
        <a:lstStyle/>
        <a:p>
          <a:endParaRPr lang="de-DE"/>
        </a:p>
      </dgm:t>
    </dgm:pt>
    <dgm:pt modelId="{830607C8-5D98-4DF8-9E0D-E9491D1758E0}" type="sibTrans" cxnId="{84F2ACF7-C94D-4436-81BF-1AA9EE6C2B45}">
      <dgm:prSet/>
      <dgm:spPr/>
      <dgm:t>
        <a:bodyPr/>
        <a:lstStyle/>
        <a:p>
          <a:endParaRPr lang="de-DE"/>
        </a:p>
      </dgm:t>
    </dgm:pt>
    <dgm:pt modelId="{138B273E-7324-46B9-8D33-1A5F0E1807F8}">
      <dgm:prSet phldrT="[Text]"/>
      <dgm:spPr/>
      <dgm:t>
        <a:bodyPr/>
        <a:lstStyle/>
        <a:p>
          <a:r>
            <a:rPr lang="de-DE"/>
            <a:t>Modificare le abitudini</a:t>
          </a:r>
          <a:endParaRPr lang="de-DE" dirty="0"/>
        </a:p>
      </dgm:t>
    </dgm:pt>
    <dgm:pt modelId="{8ECD4CE3-954C-4458-8F3E-A2E327F7E43A}" type="parTrans" cxnId="{83D7E40D-4EF7-4448-9D9D-4E45F2373D91}">
      <dgm:prSet/>
      <dgm:spPr/>
      <dgm:t>
        <a:bodyPr/>
        <a:lstStyle/>
        <a:p>
          <a:endParaRPr lang="de-DE"/>
        </a:p>
      </dgm:t>
    </dgm:pt>
    <dgm:pt modelId="{49266AC5-EC4E-49F7-8201-A8BBA05BD8BC}" type="sibTrans" cxnId="{83D7E40D-4EF7-4448-9D9D-4E45F2373D91}">
      <dgm:prSet/>
      <dgm:spPr/>
      <dgm:t>
        <a:bodyPr/>
        <a:lstStyle/>
        <a:p>
          <a:endParaRPr lang="de-DE"/>
        </a:p>
      </dgm:t>
    </dgm:pt>
    <dgm:pt modelId="{8D080406-60CE-48F1-8A60-A1E0A3ECC4CA}">
      <dgm:prSet phldrT="[Text]"/>
      <dgm:spPr/>
      <dgm:t>
        <a:bodyPr/>
        <a:lstStyle/>
        <a:p>
          <a:r>
            <a:rPr lang="de-DE"/>
            <a:t>Consapevolezza della psiche</a:t>
          </a:r>
          <a:endParaRPr lang="de-DE" dirty="0"/>
        </a:p>
      </dgm:t>
    </dgm:pt>
    <dgm:pt modelId="{8FD6E973-6AB0-406C-8E62-CB316EE40330}" type="parTrans" cxnId="{7766B4AC-D176-4BDA-8C85-98F9C63AEC9C}">
      <dgm:prSet/>
      <dgm:spPr/>
      <dgm:t>
        <a:bodyPr/>
        <a:lstStyle/>
        <a:p>
          <a:endParaRPr lang="de-DE"/>
        </a:p>
      </dgm:t>
    </dgm:pt>
    <dgm:pt modelId="{BA4AED09-7A9B-4183-A85E-154B2072CC19}" type="sibTrans" cxnId="{7766B4AC-D176-4BDA-8C85-98F9C63AEC9C}">
      <dgm:prSet/>
      <dgm:spPr/>
      <dgm:t>
        <a:bodyPr/>
        <a:lstStyle/>
        <a:p>
          <a:endParaRPr lang="de-DE"/>
        </a:p>
      </dgm:t>
    </dgm:pt>
    <dgm:pt modelId="{38D27C6A-5466-410F-A56E-272F1B3BC695}">
      <dgm:prSet phldrT="[Text]"/>
      <dgm:spPr/>
      <dgm:t>
        <a:bodyPr/>
        <a:lstStyle/>
        <a:p>
          <a:r>
            <a:rPr lang="de-DE"/>
            <a:t>Piano psicologico</a:t>
          </a:r>
          <a:endParaRPr lang="de-DE" dirty="0"/>
        </a:p>
      </dgm:t>
    </dgm:pt>
    <dgm:pt modelId="{65F581CF-EA3A-4D55-8254-FE2617CE3F68}" type="parTrans" cxnId="{09C1FEBB-F0B0-4C59-851A-0987637B849D}">
      <dgm:prSet/>
      <dgm:spPr/>
      <dgm:t>
        <a:bodyPr/>
        <a:lstStyle/>
        <a:p>
          <a:endParaRPr lang="de-DE"/>
        </a:p>
      </dgm:t>
    </dgm:pt>
    <dgm:pt modelId="{E5BCB4D5-2CC1-4F9D-BFAD-D708CE75F0E2}" type="sibTrans" cxnId="{09C1FEBB-F0B0-4C59-851A-0987637B849D}">
      <dgm:prSet/>
      <dgm:spPr/>
      <dgm:t>
        <a:bodyPr/>
        <a:lstStyle/>
        <a:p>
          <a:endParaRPr lang="de-DE"/>
        </a:p>
      </dgm:t>
    </dgm:pt>
    <dgm:pt modelId="{2E9A41D3-2532-46F5-BDFD-4F1F86F29E84}">
      <dgm:prSet phldrT="[Text]"/>
      <dgm:spPr/>
      <dgm:t>
        <a:bodyPr/>
        <a:lstStyle/>
        <a:p>
          <a:r>
            <a:rPr lang="de-DE"/>
            <a:t>Riflettere la psiche</a:t>
          </a:r>
          <a:endParaRPr lang="de-DE" dirty="0"/>
        </a:p>
      </dgm:t>
    </dgm:pt>
    <dgm:pt modelId="{D3F526F3-29AF-4478-AEF5-3436CA0A156F}" type="parTrans" cxnId="{8941442F-9F41-49A2-A883-0682A919B5A9}">
      <dgm:prSet/>
      <dgm:spPr/>
      <dgm:t>
        <a:bodyPr/>
        <a:lstStyle/>
        <a:p>
          <a:endParaRPr lang="de-DE"/>
        </a:p>
      </dgm:t>
    </dgm:pt>
    <dgm:pt modelId="{C02C9736-84F9-4597-82E4-7EE36E6BDFEF}" type="sibTrans" cxnId="{8941442F-9F41-49A2-A883-0682A919B5A9}">
      <dgm:prSet/>
      <dgm:spPr/>
      <dgm:t>
        <a:bodyPr/>
        <a:lstStyle/>
        <a:p>
          <a:endParaRPr lang="de-DE"/>
        </a:p>
      </dgm:t>
    </dgm:pt>
    <dgm:pt modelId="{2BE14FA2-6FD1-442A-8BF8-72AFBD25BC9A}">
      <dgm:prSet phldrT="[Text]"/>
      <dgm:spPr/>
      <dgm:t>
        <a:bodyPr/>
        <a:lstStyle/>
        <a:p>
          <a:r>
            <a:rPr lang="de-DE"/>
            <a:t>Rompere i circoli viziosi</a:t>
          </a:r>
          <a:endParaRPr lang="de-DE" dirty="0"/>
        </a:p>
      </dgm:t>
    </dgm:pt>
    <dgm:pt modelId="{A2E7E626-7DCC-4F6F-B6FA-354E591F3A7E}" type="parTrans" cxnId="{E6D721ED-7143-47F1-9D24-1A6CEE98BC06}">
      <dgm:prSet/>
      <dgm:spPr/>
      <dgm:t>
        <a:bodyPr/>
        <a:lstStyle/>
        <a:p>
          <a:endParaRPr lang="de-DE"/>
        </a:p>
      </dgm:t>
    </dgm:pt>
    <dgm:pt modelId="{16D42632-CBB0-4179-92E2-BD6E1389B928}" type="sibTrans" cxnId="{E6D721ED-7143-47F1-9D24-1A6CEE98BC06}">
      <dgm:prSet/>
      <dgm:spPr/>
      <dgm:t>
        <a:bodyPr/>
        <a:lstStyle/>
        <a:p>
          <a:endParaRPr lang="de-DE"/>
        </a:p>
      </dgm:t>
    </dgm:pt>
    <dgm:pt modelId="{E7FE74E9-9779-4CE3-A349-662EC64B98BC}">
      <dgm:prSet phldrT="[Text]"/>
      <dgm:spPr/>
      <dgm:t>
        <a:bodyPr/>
        <a:lstStyle/>
        <a:p>
          <a:r>
            <a:rPr lang="de-DE"/>
            <a:t>Abbandono della postura antalgica</a:t>
          </a:r>
          <a:endParaRPr lang="de-DE" dirty="0"/>
        </a:p>
      </dgm:t>
    </dgm:pt>
    <dgm:pt modelId="{E63E181E-C5FA-4F5C-A9BE-D076B90F59F0}" type="parTrans" cxnId="{7D0455C5-F570-46C6-B4D1-138128C64C07}">
      <dgm:prSet/>
      <dgm:spPr/>
      <dgm:t>
        <a:bodyPr/>
        <a:lstStyle/>
        <a:p>
          <a:endParaRPr lang="de-DE"/>
        </a:p>
      </dgm:t>
    </dgm:pt>
    <dgm:pt modelId="{371DE499-747C-421C-A647-03ECB056FC22}" type="sibTrans" cxnId="{7D0455C5-F570-46C6-B4D1-138128C64C07}">
      <dgm:prSet/>
      <dgm:spPr/>
      <dgm:t>
        <a:bodyPr/>
        <a:lstStyle/>
        <a:p>
          <a:endParaRPr lang="de-DE"/>
        </a:p>
      </dgm:t>
    </dgm:pt>
    <dgm:pt modelId="{CC6D0D4C-8FA6-4DA2-B8FF-99E44A0C30EC}" type="pres">
      <dgm:prSet presAssocID="{470F1FA2-88F0-4F22-AECF-D766468CFA52}" presName="Name0" presStyleCnt="0">
        <dgm:presLayoutVars>
          <dgm:dir/>
          <dgm:animLvl val="lvl"/>
          <dgm:resizeHandles val="exact"/>
        </dgm:presLayoutVars>
      </dgm:prSet>
      <dgm:spPr/>
    </dgm:pt>
    <dgm:pt modelId="{91C946F4-BFB2-4D93-98C2-D631D888A9C5}" type="pres">
      <dgm:prSet presAssocID="{48E7C912-A267-4369-9A78-AB04A7235495}" presName="composite" presStyleCnt="0"/>
      <dgm:spPr/>
    </dgm:pt>
    <dgm:pt modelId="{9838C9CB-2DBA-439A-93DE-B8A076EDA4AF}" type="pres">
      <dgm:prSet presAssocID="{48E7C912-A267-4369-9A78-AB04A723549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993B835-1CD6-487C-BDEB-9A0308D9267E}" type="pres">
      <dgm:prSet presAssocID="{48E7C912-A267-4369-9A78-AB04A7235495}" presName="desTx" presStyleLbl="alignAccFollowNode1" presStyleIdx="0" presStyleCnt="3">
        <dgm:presLayoutVars>
          <dgm:bulletEnabled val="1"/>
        </dgm:presLayoutVars>
      </dgm:prSet>
      <dgm:spPr/>
    </dgm:pt>
    <dgm:pt modelId="{11C3EB80-1B3C-4E6A-9B02-5FFBEB0D1BBD}" type="pres">
      <dgm:prSet presAssocID="{48B851F2-3E95-4C0B-B91C-9B985FDD4963}" presName="space" presStyleCnt="0"/>
      <dgm:spPr/>
    </dgm:pt>
    <dgm:pt modelId="{C9A7E026-DEC1-456D-8DF3-9721A5D1DE59}" type="pres">
      <dgm:prSet presAssocID="{B201EEAA-D5DB-4545-80C0-A16021B2517B}" presName="composite" presStyleCnt="0"/>
      <dgm:spPr/>
    </dgm:pt>
    <dgm:pt modelId="{3B93137D-B047-4352-9D50-B090DC5B7F64}" type="pres">
      <dgm:prSet presAssocID="{B201EEAA-D5DB-4545-80C0-A16021B2517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DDECA0A-6DFE-4532-A323-5D111C767743}" type="pres">
      <dgm:prSet presAssocID="{B201EEAA-D5DB-4545-80C0-A16021B2517B}" presName="desTx" presStyleLbl="alignAccFollowNode1" presStyleIdx="1" presStyleCnt="3">
        <dgm:presLayoutVars>
          <dgm:bulletEnabled val="1"/>
        </dgm:presLayoutVars>
      </dgm:prSet>
      <dgm:spPr/>
    </dgm:pt>
    <dgm:pt modelId="{B89A2873-6A98-4203-A211-62FECF6BBB32}" type="pres">
      <dgm:prSet presAssocID="{830607C8-5D98-4DF8-9E0D-E9491D1758E0}" presName="space" presStyleCnt="0"/>
      <dgm:spPr/>
    </dgm:pt>
    <dgm:pt modelId="{17DA7E49-6705-4C4E-81EA-2FADB56F1717}" type="pres">
      <dgm:prSet presAssocID="{38D27C6A-5466-410F-A56E-272F1B3BC695}" presName="composite" presStyleCnt="0"/>
      <dgm:spPr/>
    </dgm:pt>
    <dgm:pt modelId="{A93015AE-3616-4C2B-BA83-41407D4758AF}" type="pres">
      <dgm:prSet presAssocID="{38D27C6A-5466-410F-A56E-272F1B3BC69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877A62D-985E-414D-A70A-9C8B958463FC}" type="pres">
      <dgm:prSet presAssocID="{38D27C6A-5466-410F-A56E-272F1B3BC69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756DEE5-21E5-4E70-9C4F-F2BECD56C1CC}" type="presOf" srcId="{E07D5912-331A-48AC-8BD4-6561C425DAC7}" destId="{B993B835-1CD6-487C-BDEB-9A0308D9267E}" srcOrd="0" destOrd="0" presId="urn:microsoft.com/office/officeart/2005/8/layout/hList1"/>
    <dgm:cxn modelId="{6C10B401-F61A-4114-B56B-5FCFC6AC9B3E}" type="presOf" srcId="{470F1FA2-88F0-4F22-AECF-D766468CFA52}" destId="{CC6D0D4C-8FA6-4DA2-B8FF-99E44A0C30EC}" srcOrd="0" destOrd="0" presId="urn:microsoft.com/office/officeart/2005/8/layout/hList1"/>
    <dgm:cxn modelId="{61454177-2CBF-4A35-B3C0-9C46C03AC5B7}" type="presOf" srcId="{2BE14FA2-6FD1-442A-8BF8-72AFBD25BC9A}" destId="{6877A62D-985E-414D-A70A-9C8B958463FC}" srcOrd="0" destOrd="1" presId="urn:microsoft.com/office/officeart/2005/8/layout/hList1"/>
    <dgm:cxn modelId="{8ADE9DEC-4A2F-4089-BAD8-FE45B2A1B653}" type="presOf" srcId="{38D27C6A-5466-410F-A56E-272F1B3BC695}" destId="{A93015AE-3616-4C2B-BA83-41407D4758AF}" srcOrd="0" destOrd="0" presId="urn:microsoft.com/office/officeart/2005/8/layout/hList1"/>
    <dgm:cxn modelId="{E6D721ED-7143-47F1-9D24-1A6CEE98BC06}" srcId="{38D27C6A-5466-410F-A56E-272F1B3BC695}" destId="{2BE14FA2-6FD1-442A-8BF8-72AFBD25BC9A}" srcOrd="1" destOrd="0" parTransId="{A2E7E626-7DCC-4F6F-B6FA-354E591F3A7E}" sibTransId="{16D42632-CBB0-4179-92E2-BD6E1389B928}"/>
    <dgm:cxn modelId="{01F06C87-26CA-4FED-B450-1C05D560F5AC}" type="presOf" srcId="{2E9A41D3-2532-46F5-BDFD-4F1F86F29E84}" destId="{6877A62D-985E-414D-A70A-9C8B958463FC}" srcOrd="0" destOrd="0" presId="urn:microsoft.com/office/officeart/2005/8/layout/hList1"/>
    <dgm:cxn modelId="{10C484E0-5E38-4124-A60A-132D8C56F069}" type="presOf" srcId="{E7FE74E9-9779-4CE3-A349-662EC64B98BC}" destId="{B993B835-1CD6-487C-BDEB-9A0308D9267E}" srcOrd="0" destOrd="2" presId="urn:microsoft.com/office/officeart/2005/8/layout/hList1"/>
    <dgm:cxn modelId="{83D7E40D-4EF7-4448-9D9D-4E45F2373D91}" srcId="{B201EEAA-D5DB-4545-80C0-A16021B2517B}" destId="{138B273E-7324-46B9-8D33-1A5F0E1807F8}" srcOrd="0" destOrd="0" parTransId="{8ECD4CE3-954C-4458-8F3E-A2E327F7E43A}" sibTransId="{49266AC5-EC4E-49F7-8201-A8BBA05BD8BC}"/>
    <dgm:cxn modelId="{22388474-2EEC-49E8-894F-CEE388DF1D75}" type="presOf" srcId="{B201EEAA-D5DB-4545-80C0-A16021B2517B}" destId="{3B93137D-B047-4352-9D50-B090DC5B7F64}" srcOrd="0" destOrd="0" presId="urn:microsoft.com/office/officeart/2005/8/layout/hList1"/>
    <dgm:cxn modelId="{8941442F-9F41-49A2-A883-0682A919B5A9}" srcId="{38D27C6A-5466-410F-A56E-272F1B3BC695}" destId="{2E9A41D3-2532-46F5-BDFD-4F1F86F29E84}" srcOrd="0" destOrd="0" parTransId="{D3F526F3-29AF-4478-AEF5-3436CA0A156F}" sibTransId="{C02C9736-84F9-4597-82E4-7EE36E6BDFEF}"/>
    <dgm:cxn modelId="{2C32C8BA-3532-4958-937B-CDC5D45CEED6}" type="presOf" srcId="{8D080406-60CE-48F1-8A60-A1E0A3ECC4CA}" destId="{BDDECA0A-6DFE-4532-A323-5D111C767743}" srcOrd="0" destOrd="1" presId="urn:microsoft.com/office/officeart/2005/8/layout/hList1"/>
    <dgm:cxn modelId="{84F2ACF7-C94D-4436-81BF-1AA9EE6C2B45}" srcId="{470F1FA2-88F0-4F22-AECF-D766468CFA52}" destId="{B201EEAA-D5DB-4545-80C0-A16021B2517B}" srcOrd="1" destOrd="0" parTransId="{2415F942-6D81-4C24-8A00-C4FC00E54728}" sibTransId="{830607C8-5D98-4DF8-9E0D-E9491D1758E0}"/>
    <dgm:cxn modelId="{1AE326E1-1018-4F1A-BA59-026C753E6822}" srcId="{48E7C912-A267-4369-9A78-AB04A7235495}" destId="{E07D5912-331A-48AC-8BD4-6561C425DAC7}" srcOrd="0" destOrd="0" parTransId="{EAB2EB33-FC47-48DB-A922-FF3E50F23208}" sibTransId="{DE58F0FF-8260-4D02-80D3-F9A4A47ABED2}"/>
    <dgm:cxn modelId="{7D0455C5-F570-46C6-B4D1-138128C64C07}" srcId="{48E7C912-A267-4369-9A78-AB04A7235495}" destId="{E7FE74E9-9779-4CE3-A349-662EC64B98BC}" srcOrd="2" destOrd="0" parTransId="{E63E181E-C5FA-4F5C-A9BE-D076B90F59F0}" sibTransId="{371DE499-747C-421C-A647-03ECB056FC22}"/>
    <dgm:cxn modelId="{8156BE45-6C33-40AB-B38E-39042668AD55}" type="presOf" srcId="{8EC72B92-0444-4DD6-9DC1-37F8F7891FE2}" destId="{B993B835-1CD6-487C-BDEB-9A0308D9267E}" srcOrd="0" destOrd="1" presId="urn:microsoft.com/office/officeart/2005/8/layout/hList1"/>
    <dgm:cxn modelId="{3F428166-9645-49E7-BA81-138A32981102}" srcId="{470F1FA2-88F0-4F22-AECF-D766468CFA52}" destId="{48E7C912-A267-4369-9A78-AB04A7235495}" srcOrd="0" destOrd="0" parTransId="{C1D8CBCD-1BEE-4587-B256-8A9868775428}" sibTransId="{48B851F2-3E95-4C0B-B91C-9B985FDD4963}"/>
    <dgm:cxn modelId="{5CEE7A3E-57FE-4A28-9B3C-22566F318B08}" srcId="{48E7C912-A267-4369-9A78-AB04A7235495}" destId="{8EC72B92-0444-4DD6-9DC1-37F8F7891FE2}" srcOrd="1" destOrd="0" parTransId="{75CDF263-9AC3-4F8F-9A7B-78DA867EE1C5}" sibTransId="{17E75FE1-0860-4939-A4C4-88A4B79FD538}"/>
    <dgm:cxn modelId="{09C1FEBB-F0B0-4C59-851A-0987637B849D}" srcId="{470F1FA2-88F0-4F22-AECF-D766468CFA52}" destId="{38D27C6A-5466-410F-A56E-272F1B3BC695}" srcOrd="2" destOrd="0" parTransId="{65F581CF-EA3A-4D55-8254-FE2617CE3F68}" sibTransId="{E5BCB4D5-2CC1-4F9D-BFAD-D708CE75F0E2}"/>
    <dgm:cxn modelId="{38041957-D05A-4AF2-9C24-D0EB854F499B}" type="presOf" srcId="{48E7C912-A267-4369-9A78-AB04A7235495}" destId="{9838C9CB-2DBA-439A-93DE-B8A076EDA4AF}" srcOrd="0" destOrd="0" presId="urn:microsoft.com/office/officeart/2005/8/layout/hList1"/>
    <dgm:cxn modelId="{0BFF244F-F0D3-4B11-8FDE-400DE35D3D37}" type="presOf" srcId="{138B273E-7324-46B9-8D33-1A5F0E1807F8}" destId="{BDDECA0A-6DFE-4532-A323-5D111C767743}" srcOrd="0" destOrd="0" presId="urn:microsoft.com/office/officeart/2005/8/layout/hList1"/>
    <dgm:cxn modelId="{7766B4AC-D176-4BDA-8C85-98F9C63AEC9C}" srcId="{B201EEAA-D5DB-4545-80C0-A16021B2517B}" destId="{8D080406-60CE-48F1-8A60-A1E0A3ECC4CA}" srcOrd="1" destOrd="0" parTransId="{8FD6E973-6AB0-406C-8E62-CB316EE40330}" sibTransId="{BA4AED09-7A9B-4183-A85E-154B2072CC19}"/>
    <dgm:cxn modelId="{F6F92864-E87B-42F0-8A1E-D661C97E193E}" type="presParOf" srcId="{CC6D0D4C-8FA6-4DA2-B8FF-99E44A0C30EC}" destId="{91C946F4-BFB2-4D93-98C2-D631D888A9C5}" srcOrd="0" destOrd="0" presId="urn:microsoft.com/office/officeart/2005/8/layout/hList1"/>
    <dgm:cxn modelId="{B37DC2CC-8792-4194-9989-76C31BF149C2}" type="presParOf" srcId="{91C946F4-BFB2-4D93-98C2-D631D888A9C5}" destId="{9838C9CB-2DBA-439A-93DE-B8A076EDA4AF}" srcOrd="0" destOrd="0" presId="urn:microsoft.com/office/officeart/2005/8/layout/hList1"/>
    <dgm:cxn modelId="{0C1ED344-04F6-4040-9CAF-D650BFB89313}" type="presParOf" srcId="{91C946F4-BFB2-4D93-98C2-D631D888A9C5}" destId="{B993B835-1CD6-487C-BDEB-9A0308D9267E}" srcOrd="1" destOrd="0" presId="urn:microsoft.com/office/officeart/2005/8/layout/hList1"/>
    <dgm:cxn modelId="{65A99400-3815-4FEE-88E6-6C5FBAFA8A8D}" type="presParOf" srcId="{CC6D0D4C-8FA6-4DA2-B8FF-99E44A0C30EC}" destId="{11C3EB80-1B3C-4E6A-9B02-5FFBEB0D1BBD}" srcOrd="1" destOrd="0" presId="urn:microsoft.com/office/officeart/2005/8/layout/hList1"/>
    <dgm:cxn modelId="{3ADE95D3-1824-4276-801E-295932D6D415}" type="presParOf" srcId="{CC6D0D4C-8FA6-4DA2-B8FF-99E44A0C30EC}" destId="{C9A7E026-DEC1-456D-8DF3-9721A5D1DE59}" srcOrd="2" destOrd="0" presId="urn:microsoft.com/office/officeart/2005/8/layout/hList1"/>
    <dgm:cxn modelId="{D9976457-519B-447B-B001-68FB121B076D}" type="presParOf" srcId="{C9A7E026-DEC1-456D-8DF3-9721A5D1DE59}" destId="{3B93137D-B047-4352-9D50-B090DC5B7F64}" srcOrd="0" destOrd="0" presId="urn:microsoft.com/office/officeart/2005/8/layout/hList1"/>
    <dgm:cxn modelId="{58B11337-BE01-41F7-BF22-0AB4CBC916F5}" type="presParOf" srcId="{C9A7E026-DEC1-456D-8DF3-9721A5D1DE59}" destId="{BDDECA0A-6DFE-4532-A323-5D111C767743}" srcOrd="1" destOrd="0" presId="urn:microsoft.com/office/officeart/2005/8/layout/hList1"/>
    <dgm:cxn modelId="{87849459-C8F9-43A5-8B1E-EF9FF7114D5E}" type="presParOf" srcId="{CC6D0D4C-8FA6-4DA2-B8FF-99E44A0C30EC}" destId="{B89A2873-6A98-4203-A211-62FECF6BBB32}" srcOrd="3" destOrd="0" presId="urn:microsoft.com/office/officeart/2005/8/layout/hList1"/>
    <dgm:cxn modelId="{D2F3A3D8-FA8D-4468-8B94-2AAE10A68B41}" type="presParOf" srcId="{CC6D0D4C-8FA6-4DA2-B8FF-99E44A0C30EC}" destId="{17DA7E49-6705-4C4E-81EA-2FADB56F1717}" srcOrd="4" destOrd="0" presId="urn:microsoft.com/office/officeart/2005/8/layout/hList1"/>
    <dgm:cxn modelId="{6F4C8B93-4FDB-4844-8C6B-08B40AA44BDC}" type="presParOf" srcId="{17DA7E49-6705-4C4E-81EA-2FADB56F1717}" destId="{A93015AE-3616-4C2B-BA83-41407D4758AF}" srcOrd="0" destOrd="0" presId="urn:microsoft.com/office/officeart/2005/8/layout/hList1"/>
    <dgm:cxn modelId="{EF680B8E-64E9-4ABC-87E5-C7030C758BD7}" type="presParOf" srcId="{17DA7E49-6705-4C4E-81EA-2FADB56F1717}" destId="{6877A62D-985E-414D-A70A-9C8B958463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C7CBA6-5D1B-4630-9C3F-B0BDA6EE9A8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F513B48-E970-40EC-8462-CC6EDEF442CF}">
      <dgm:prSet phldrT="[Text]"/>
      <dgm:spPr/>
      <dgm:t>
        <a:bodyPr/>
        <a:lstStyle/>
        <a:p>
          <a:r>
            <a:rPr lang="de-DE"/>
            <a:t>Fisico</a:t>
          </a:r>
          <a:endParaRPr lang="de-DE" dirty="0"/>
        </a:p>
      </dgm:t>
    </dgm:pt>
    <dgm:pt modelId="{5EF217AA-F7BA-4350-9622-BCB7A921F5E3}" type="parTrans" cxnId="{9FC7C337-EFEB-4CB6-BDBF-6CCD940029D2}">
      <dgm:prSet/>
      <dgm:spPr/>
      <dgm:t>
        <a:bodyPr/>
        <a:lstStyle/>
        <a:p>
          <a:endParaRPr lang="de-DE"/>
        </a:p>
      </dgm:t>
    </dgm:pt>
    <dgm:pt modelId="{62EBDC9D-21E9-4AE0-AF4B-61785455EBAC}" type="sibTrans" cxnId="{9FC7C337-EFEB-4CB6-BDBF-6CCD940029D2}">
      <dgm:prSet/>
      <dgm:spPr/>
      <dgm:t>
        <a:bodyPr/>
        <a:lstStyle/>
        <a:p>
          <a:endParaRPr lang="de-DE"/>
        </a:p>
      </dgm:t>
    </dgm:pt>
    <dgm:pt modelId="{F1175407-D941-4324-A0DA-907768F52526}">
      <dgm:prSet phldrT="[Text]"/>
      <dgm:spPr/>
      <dgm:t>
        <a:bodyPr/>
        <a:lstStyle/>
        <a:p>
          <a:r>
            <a:rPr lang="de-DE"/>
            <a:t>Posture scorrette</a:t>
          </a:r>
          <a:endParaRPr lang="de-DE" dirty="0"/>
        </a:p>
      </dgm:t>
    </dgm:pt>
    <dgm:pt modelId="{8FFDAD8C-F30C-40A0-8AB2-196A6E813878}" type="parTrans" cxnId="{A5E53628-5BB0-4E02-A1FE-B040E45AD6DB}">
      <dgm:prSet/>
      <dgm:spPr/>
      <dgm:t>
        <a:bodyPr/>
        <a:lstStyle/>
        <a:p>
          <a:endParaRPr lang="de-DE"/>
        </a:p>
      </dgm:t>
    </dgm:pt>
    <dgm:pt modelId="{6748122A-F376-4226-BE87-F766BA109E9D}" type="sibTrans" cxnId="{A5E53628-5BB0-4E02-A1FE-B040E45AD6DB}">
      <dgm:prSet/>
      <dgm:spPr/>
      <dgm:t>
        <a:bodyPr/>
        <a:lstStyle/>
        <a:p>
          <a:endParaRPr lang="de-DE"/>
        </a:p>
      </dgm:t>
    </dgm:pt>
    <dgm:pt modelId="{5669F6EC-F4A0-43EB-907C-F7B4C8F055DF}">
      <dgm:prSet phldrT="[Text]"/>
      <dgm:spPr/>
      <dgm:t>
        <a:bodyPr/>
        <a:lstStyle/>
        <a:p>
          <a:r>
            <a:rPr lang="de-DE"/>
            <a:t>Comportamento</a:t>
          </a:r>
          <a:endParaRPr lang="de-DE" dirty="0"/>
        </a:p>
      </dgm:t>
    </dgm:pt>
    <dgm:pt modelId="{302485EF-1EAB-4362-963C-2872CF327B34}" type="parTrans" cxnId="{217272DC-5822-44E3-8E50-4C6C87D57611}">
      <dgm:prSet/>
      <dgm:spPr/>
      <dgm:t>
        <a:bodyPr/>
        <a:lstStyle/>
        <a:p>
          <a:endParaRPr lang="de-DE"/>
        </a:p>
      </dgm:t>
    </dgm:pt>
    <dgm:pt modelId="{45FE9EBC-C82A-46DF-B974-18BD41D8F04E}" type="sibTrans" cxnId="{217272DC-5822-44E3-8E50-4C6C87D57611}">
      <dgm:prSet/>
      <dgm:spPr/>
      <dgm:t>
        <a:bodyPr/>
        <a:lstStyle/>
        <a:p>
          <a:endParaRPr lang="de-DE"/>
        </a:p>
      </dgm:t>
    </dgm:pt>
    <dgm:pt modelId="{3115376C-FA43-4C62-890A-5D82ADEB705F}">
      <dgm:prSet phldrT="[Text]"/>
      <dgm:spPr/>
      <dgm:t>
        <a:bodyPr/>
        <a:lstStyle/>
        <a:p>
          <a:r>
            <a:rPr lang="de-DE"/>
            <a:t>Abitudini</a:t>
          </a:r>
          <a:endParaRPr lang="de-DE" dirty="0"/>
        </a:p>
      </dgm:t>
    </dgm:pt>
    <dgm:pt modelId="{94CE308C-950A-4F69-8FE2-749788429D01}" type="parTrans" cxnId="{138425CE-778E-477F-BB23-F63DC0107B9B}">
      <dgm:prSet/>
      <dgm:spPr/>
      <dgm:t>
        <a:bodyPr/>
        <a:lstStyle/>
        <a:p>
          <a:endParaRPr lang="de-DE"/>
        </a:p>
      </dgm:t>
    </dgm:pt>
    <dgm:pt modelId="{0C819E0A-D19A-4C07-B143-4E6807272ACB}" type="sibTrans" cxnId="{138425CE-778E-477F-BB23-F63DC0107B9B}">
      <dgm:prSet/>
      <dgm:spPr/>
      <dgm:t>
        <a:bodyPr/>
        <a:lstStyle/>
        <a:p>
          <a:endParaRPr lang="de-DE"/>
        </a:p>
      </dgm:t>
    </dgm:pt>
    <dgm:pt modelId="{A48EF0B0-7BC1-4BDB-9652-22624AB515CA}">
      <dgm:prSet phldrT="[Text]"/>
      <dgm:spPr/>
      <dgm:t>
        <a:bodyPr/>
        <a:lstStyle/>
        <a:p>
          <a:r>
            <a:rPr lang="de-DE"/>
            <a:t>Psiche</a:t>
          </a:r>
          <a:endParaRPr lang="de-DE" dirty="0"/>
        </a:p>
      </dgm:t>
    </dgm:pt>
    <dgm:pt modelId="{58975345-E074-456C-A6C8-7CF505F4D567}" type="parTrans" cxnId="{583DBF72-8E4E-4E10-9BC8-275653DFB20C}">
      <dgm:prSet/>
      <dgm:spPr/>
      <dgm:t>
        <a:bodyPr/>
        <a:lstStyle/>
        <a:p>
          <a:endParaRPr lang="de-DE"/>
        </a:p>
      </dgm:t>
    </dgm:pt>
    <dgm:pt modelId="{16443346-D658-4D85-801D-EAE22355977B}" type="sibTrans" cxnId="{583DBF72-8E4E-4E10-9BC8-275653DFB20C}">
      <dgm:prSet/>
      <dgm:spPr/>
      <dgm:t>
        <a:bodyPr/>
        <a:lstStyle/>
        <a:p>
          <a:endParaRPr lang="de-DE"/>
        </a:p>
      </dgm:t>
    </dgm:pt>
    <dgm:pt modelId="{77CD32FA-7F5E-4464-8293-8BA37172DA57}">
      <dgm:prSet phldrT="[Text]"/>
      <dgm:spPr/>
      <dgm:t>
        <a:bodyPr/>
        <a:lstStyle/>
        <a:p>
          <a:r>
            <a:rPr lang="de-DE"/>
            <a:t>Rompere il circolo vizioso</a:t>
          </a:r>
          <a:endParaRPr lang="de-DE" dirty="0"/>
        </a:p>
      </dgm:t>
    </dgm:pt>
    <dgm:pt modelId="{88D5F48C-7201-4E7B-AF14-9EAA341911BA}" type="parTrans" cxnId="{F7C30BB3-BECC-4AB8-AD2F-95DE0812E89B}">
      <dgm:prSet/>
      <dgm:spPr/>
      <dgm:t>
        <a:bodyPr/>
        <a:lstStyle/>
        <a:p>
          <a:endParaRPr lang="de-DE"/>
        </a:p>
      </dgm:t>
    </dgm:pt>
    <dgm:pt modelId="{F8400272-CF7F-4FA1-A78C-1FF8D8ADFEF9}" type="sibTrans" cxnId="{F7C30BB3-BECC-4AB8-AD2F-95DE0812E89B}">
      <dgm:prSet/>
      <dgm:spPr/>
      <dgm:t>
        <a:bodyPr/>
        <a:lstStyle/>
        <a:p>
          <a:endParaRPr lang="de-DE"/>
        </a:p>
      </dgm:t>
    </dgm:pt>
    <dgm:pt modelId="{62F565EE-9BE1-4660-B11A-786801E196B9}" type="pres">
      <dgm:prSet presAssocID="{C2C7CBA6-5D1B-4630-9C3F-B0BDA6EE9A80}" presName="Name0" presStyleCnt="0">
        <dgm:presLayoutVars>
          <dgm:chMax/>
          <dgm:chPref/>
          <dgm:dir/>
          <dgm:animLvl val="lvl"/>
        </dgm:presLayoutVars>
      </dgm:prSet>
      <dgm:spPr/>
    </dgm:pt>
    <dgm:pt modelId="{2337AD80-B9AC-4842-91C9-9A833BCF2C4A}" type="pres">
      <dgm:prSet presAssocID="{FF513B48-E970-40EC-8462-CC6EDEF442CF}" presName="composite" presStyleCnt="0"/>
      <dgm:spPr/>
    </dgm:pt>
    <dgm:pt modelId="{023D8DB4-BFB8-4B36-AB16-2D605E414125}" type="pres">
      <dgm:prSet presAssocID="{FF513B48-E970-40EC-8462-CC6EDEF442C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B1D511-778B-4D9B-9C04-F4424A3534F7}" type="pres">
      <dgm:prSet presAssocID="{FF513B48-E970-40EC-8462-CC6EDEF442C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C6CB84AF-A44B-4D11-BC02-3211FBC241C7}" type="pres">
      <dgm:prSet presAssocID="{FF513B48-E970-40EC-8462-CC6EDEF442CF}" presName="BalanceSpacing" presStyleCnt="0"/>
      <dgm:spPr/>
    </dgm:pt>
    <dgm:pt modelId="{32E0086C-8235-4A5A-8405-679CEB0B7C19}" type="pres">
      <dgm:prSet presAssocID="{FF513B48-E970-40EC-8462-CC6EDEF442CF}" presName="BalanceSpacing1" presStyleCnt="0"/>
      <dgm:spPr/>
    </dgm:pt>
    <dgm:pt modelId="{8F8ADBF1-C8FC-4C21-8E23-7EDB0897BF6C}" type="pres">
      <dgm:prSet presAssocID="{62EBDC9D-21E9-4AE0-AF4B-61785455EBAC}" presName="Accent1Text" presStyleLbl="node1" presStyleIdx="1" presStyleCnt="6"/>
      <dgm:spPr/>
    </dgm:pt>
    <dgm:pt modelId="{C5BE9B83-8FC6-4031-8067-4E489EC64CEC}" type="pres">
      <dgm:prSet presAssocID="{62EBDC9D-21E9-4AE0-AF4B-61785455EBAC}" presName="spaceBetweenRectangles" presStyleCnt="0"/>
      <dgm:spPr/>
    </dgm:pt>
    <dgm:pt modelId="{E700F6AC-D7A9-4786-8DB6-7DAF498100D7}" type="pres">
      <dgm:prSet presAssocID="{5669F6EC-F4A0-43EB-907C-F7B4C8F055DF}" presName="composite" presStyleCnt="0"/>
      <dgm:spPr/>
    </dgm:pt>
    <dgm:pt modelId="{FE2B82B3-728B-4F1C-8754-4B482AAF6609}" type="pres">
      <dgm:prSet presAssocID="{5669F6EC-F4A0-43EB-907C-F7B4C8F055D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7D3DD82B-CE62-4963-ADB0-079CE18EB3E8}" type="pres">
      <dgm:prSet presAssocID="{5669F6EC-F4A0-43EB-907C-F7B4C8F055D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4B728A89-4EC7-44AF-AF88-51E6DEA29774}" type="pres">
      <dgm:prSet presAssocID="{5669F6EC-F4A0-43EB-907C-F7B4C8F055DF}" presName="BalanceSpacing" presStyleCnt="0"/>
      <dgm:spPr/>
    </dgm:pt>
    <dgm:pt modelId="{57D8F7FC-00BE-4775-9EBD-FB81441B0BAC}" type="pres">
      <dgm:prSet presAssocID="{5669F6EC-F4A0-43EB-907C-F7B4C8F055DF}" presName="BalanceSpacing1" presStyleCnt="0"/>
      <dgm:spPr/>
    </dgm:pt>
    <dgm:pt modelId="{6B6B1ADA-E891-4315-98CE-DFC0934EF2B4}" type="pres">
      <dgm:prSet presAssocID="{45FE9EBC-C82A-46DF-B974-18BD41D8F04E}" presName="Accent1Text" presStyleLbl="node1" presStyleIdx="3" presStyleCnt="6"/>
      <dgm:spPr/>
    </dgm:pt>
    <dgm:pt modelId="{FED113B0-A32B-421F-AD85-A6D07C46F06E}" type="pres">
      <dgm:prSet presAssocID="{45FE9EBC-C82A-46DF-B974-18BD41D8F04E}" presName="spaceBetweenRectangles" presStyleCnt="0"/>
      <dgm:spPr/>
    </dgm:pt>
    <dgm:pt modelId="{35389AF1-60D4-48B7-88BB-D49E56AFA391}" type="pres">
      <dgm:prSet presAssocID="{A48EF0B0-7BC1-4BDB-9652-22624AB515CA}" presName="composite" presStyleCnt="0"/>
      <dgm:spPr/>
    </dgm:pt>
    <dgm:pt modelId="{72C18783-B05D-42B6-9821-B5F954524DA1}" type="pres">
      <dgm:prSet presAssocID="{A48EF0B0-7BC1-4BDB-9652-22624AB515CA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3308440F-2649-470A-AE6C-4AC34D3D6578}" type="pres">
      <dgm:prSet presAssocID="{A48EF0B0-7BC1-4BDB-9652-22624AB515C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CE78E2CB-1141-4FF0-BEB2-7F93F1AF9DCC}" type="pres">
      <dgm:prSet presAssocID="{A48EF0B0-7BC1-4BDB-9652-22624AB515CA}" presName="BalanceSpacing" presStyleCnt="0"/>
      <dgm:spPr/>
    </dgm:pt>
    <dgm:pt modelId="{7B00D235-A4F6-4D85-BD4A-0FEE8FD4949A}" type="pres">
      <dgm:prSet presAssocID="{A48EF0B0-7BC1-4BDB-9652-22624AB515CA}" presName="BalanceSpacing1" presStyleCnt="0"/>
      <dgm:spPr/>
    </dgm:pt>
    <dgm:pt modelId="{AB68829C-0196-48E4-A695-2C3CE8F7B148}" type="pres">
      <dgm:prSet presAssocID="{16443346-D658-4D85-801D-EAE22355977B}" presName="Accent1Text" presStyleLbl="node1" presStyleIdx="5" presStyleCnt="6"/>
      <dgm:spPr/>
    </dgm:pt>
  </dgm:ptLst>
  <dgm:cxnLst>
    <dgm:cxn modelId="{138425CE-778E-477F-BB23-F63DC0107B9B}" srcId="{5669F6EC-F4A0-43EB-907C-F7B4C8F055DF}" destId="{3115376C-FA43-4C62-890A-5D82ADEB705F}" srcOrd="0" destOrd="0" parTransId="{94CE308C-950A-4F69-8FE2-749788429D01}" sibTransId="{0C819E0A-D19A-4C07-B143-4E6807272ACB}"/>
    <dgm:cxn modelId="{3BF63415-6743-42AB-986C-E5B3A476C137}" type="presOf" srcId="{77CD32FA-7F5E-4464-8293-8BA37172DA57}" destId="{3308440F-2649-470A-AE6C-4AC34D3D6578}" srcOrd="0" destOrd="0" presId="urn:microsoft.com/office/officeart/2008/layout/AlternatingHexagons"/>
    <dgm:cxn modelId="{026CDB8C-E20C-4F87-8AAC-E981E12B5B50}" type="presOf" srcId="{A48EF0B0-7BC1-4BDB-9652-22624AB515CA}" destId="{72C18783-B05D-42B6-9821-B5F954524DA1}" srcOrd="0" destOrd="0" presId="urn:microsoft.com/office/officeart/2008/layout/AlternatingHexagons"/>
    <dgm:cxn modelId="{77344C43-3835-40A3-A637-A6EC302BC503}" type="presOf" srcId="{3115376C-FA43-4C62-890A-5D82ADEB705F}" destId="{7D3DD82B-CE62-4963-ADB0-079CE18EB3E8}" srcOrd="0" destOrd="0" presId="urn:microsoft.com/office/officeart/2008/layout/AlternatingHexagons"/>
    <dgm:cxn modelId="{A5E53628-5BB0-4E02-A1FE-B040E45AD6DB}" srcId="{FF513B48-E970-40EC-8462-CC6EDEF442CF}" destId="{F1175407-D941-4324-A0DA-907768F52526}" srcOrd="0" destOrd="0" parTransId="{8FFDAD8C-F30C-40A0-8AB2-196A6E813878}" sibTransId="{6748122A-F376-4226-BE87-F766BA109E9D}"/>
    <dgm:cxn modelId="{9FC7C337-EFEB-4CB6-BDBF-6CCD940029D2}" srcId="{C2C7CBA6-5D1B-4630-9C3F-B0BDA6EE9A80}" destId="{FF513B48-E970-40EC-8462-CC6EDEF442CF}" srcOrd="0" destOrd="0" parTransId="{5EF217AA-F7BA-4350-9622-BCB7A921F5E3}" sibTransId="{62EBDC9D-21E9-4AE0-AF4B-61785455EBAC}"/>
    <dgm:cxn modelId="{F7C30BB3-BECC-4AB8-AD2F-95DE0812E89B}" srcId="{A48EF0B0-7BC1-4BDB-9652-22624AB515CA}" destId="{77CD32FA-7F5E-4464-8293-8BA37172DA57}" srcOrd="0" destOrd="0" parTransId="{88D5F48C-7201-4E7B-AF14-9EAA341911BA}" sibTransId="{F8400272-CF7F-4FA1-A78C-1FF8D8ADFEF9}"/>
    <dgm:cxn modelId="{217272DC-5822-44E3-8E50-4C6C87D57611}" srcId="{C2C7CBA6-5D1B-4630-9C3F-B0BDA6EE9A80}" destId="{5669F6EC-F4A0-43EB-907C-F7B4C8F055DF}" srcOrd="1" destOrd="0" parTransId="{302485EF-1EAB-4362-963C-2872CF327B34}" sibTransId="{45FE9EBC-C82A-46DF-B974-18BD41D8F04E}"/>
    <dgm:cxn modelId="{5CD7B276-12B0-4F52-A4EF-0738102875A1}" type="presOf" srcId="{62EBDC9D-21E9-4AE0-AF4B-61785455EBAC}" destId="{8F8ADBF1-C8FC-4C21-8E23-7EDB0897BF6C}" srcOrd="0" destOrd="0" presId="urn:microsoft.com/office/officeart/2008/layout/AlternatingHexagons"/>
    <dgm:cxn modelId="{6FDA872C-06D8-44FD-95AC-51879E7A9011}" type="presOf" srcId="{FF513B48-E970-40EC-8462-CC6EDEF442CF}" destId="{023D8DB4-BFB8-4B36-AB16-2D605E414125}" srcOrd="0" destOrd="0" presId="urn:microsoft.com/office/officeart/2008/layout/AlternatingHexagons"/>
    <dgm:cxn modelId="{2D63A3C8-3658-422C-83E1-FD1F8EBB87F3}" type="presOf" srcId="{F1175407-D941-4324-A0DA-907768F52526}" destId="{14B1D511-778B-4D9B-9C04-F4424A3534F7}" srcOrd="0" destOrd="0" presId="urn:microsoft.com/office/officeart/2008/layout/AlternatingHexagons"/>
    <dgm:cxn modelId="{6FF792F2-4B01-41BD-BFEA-F209D4457865}" type="presOf" srcId="{5669F6EC-F4A0-43EB-907C-F7B4C8F055DF}" destId="{FE2B82B3-728B-4F1C-8754-4B482AAF6609}" srcOrd="0" destOrd="0" presId="urn:microsoft.com/office/officeart/2008/layout/AlternatingHexagons"/>
    <dgm:cxn modelId="{583DBF72-8E4E-4E10-9BC8-275653DFB20C}" srcId="{C2C7CBA6-5D1B-4630-9C3F-B0BDA6EE9A80}" destId="{A48EF0B0-7BC1-4BDB-9652-22624AB515CA}" srcOrd="2" destOrd="0" parTransId="{58975345-E074-456C-A6C8-7CF505F4D567}" sibTransId="{16443346-D658-4D85-801D-EAE22355977B}"/>
    <dgm:cxn modelId="{6AD7A5AA-5614-415A-A736-A4006D2D7986}" type="presOf" srcId="{45FE9EBC-C82A-46DF-B974-18BD41D8F04E}" destId="{6B6B1ADA-E891-4315-98CE-DFC0934EF2B4}" srcOrd="0" destOrd="0" presId="urn:microsoft.com/office/officeart/2008/layout/AlternatingHexagons"/>
    <dgm:cxn modelId="{9D50A74D-90BE-4B50-8E84-5C74F6552F12}" type="presOf" srcId="{C2C7CBA6-5D1B-4630-9C3F-B0BDA6EE9A80}" destId="{62F565EE-9BE1-4660-B11A-786801E196B9}" srcOrd="0" destOrd="0" presId="urn:microsoft.com/office/officeart/2008/layout/AlternatingHexagons"/>
    <dgm:cxn modelId="{C74E6E1D-E715-4586-9337-0230BF1AFD22}" type="presOf" srcId="{16443346-D658-4D85-801D-EAE22355977B}" destId="{AB68829C-0196-48E4-A695-2C3CE8F7B148}" srcOrd="0" destOrd="0" presId="urn:microsoft.com/office/officeart/2008/layout/AlternatingHexagons"/>
    <dgm:cxn modelId="{832D6AFE-3E3D-48C3-ABFC-692E8CEDB1B7}" type="presParOf" srcId="{62F565EE-9BE1-4660-B11A-786801E196B9}" destId="{2337AD80-B9AC-4842-91C9-9A833BCF2C4A}" srcOrd="0" destOrd="0" presId="urn:microsoft.com/office/officeart/2008/layout/AlternatingHexagons"/>
    <dgm:cxn modelId="{6BE83078-AB10-4D74-8922-1D481CCCBA60}" type="presParOf" srcId="{2337AD80-B9AC-4842-91C9-9A833BCF2C4A}" destId="{023D8DB4-BFB8-4B36-AB16-2D605E414125}" srcOrd="0" destOrd="0" presId="urn:microsoft.com/office/officeart/2008/layout/AlternatingHexagons"/>
    <dgm:cxn modelId="{686EAEAC-1A1B-45AF-885B-FAE7CC25B120}" type="presParOf" srcId="{2337AD80-B9AC-4842-91C9-9A833BCF2C4A}" destId="{14B1D511-778B-4D9B-9C04-F4424A3534F7}" srcOrd="1" destOrd="0" presId="urn:microsoft.com/office/officeart/2008/layout/AlternatingHexagons"/>
    <dgm:cxn modelId="{CAB30656-E0AE-4E94-A867-4E1FF4DE6401}" type="presParOf" srcId="{2337AD80-B9AC-4842-91C9-9A833BCF2C4A}" destId="{C6CB84AF-A44B-4D11-BC02-3211FBC241C7}" srcOrd="2" destOrd="0" presId="urn:microsoft.com/office/officeart/2008/layout/AlternatingHexagons"/>
    <dgm:cxn modelId="{643498AA-9227-4962-AF9E-A035FBF6EF13}" type="presParOf" srcId="{2337AD80-B9AC-4842-91C9-9A833BCF2C4A}" destId="{32E0086C-8235-4A5A-8405-679CEB0B7C19}" srcOrd="3" destOrd="0" presId="urn:microsoft.com/office/officeart/2008/layout/AlternatingHexagons"/>
    <dgm:cxn modelId="{68E7E1B4-AE59-4E3E-A2EE-15DFED07F905}" type="presParOf" srcId="{2337AD80-B9AC-4842-91C9-9A833BCF2C4A}" destId="{8F8ADBF1-C8FC-4C21-8E23-7EDB0897BF6C}" srcOrd="4" destOrd="0" presId="urn:microsoft.com/office/officeart/2008/layout/AlternatingHexagons"/>
    <dgm:cxn modelId="{BD756F96-62E1-4EB2-92C4-911BE4BD0603}" type="presParOf" srcId="{62F565EE-9BE1-4660-B11A-786801E196B9}" destId="{C5BE9B83-8FC6-4031-8067-4E489EC64CEC}" srcOrd="1" destOrd="0" presId="urn:microsoft.com/office/officeart/2008/layout/AlternatingHexagons"/>
    <dgm:cxn modelId="{4C59DBDA-9D96-4487-82AC-D13A4B72CC3A}" type="presParOf" srcId="{62F565EE-9BE1-4660-B11A-786801E196B9}" destId="{E700F6AC-D7A9-4786-8DB6-7DAF498100D7}" srcOrd="2" destOrd="0" presId="urn:microsoft.com/office/officeart/2008/layout/AlternatingHexagons"/>
    <dgm:cxn modelId="{8241623B-3662-47A9-B9A9-133CEAA7A4F0}" type="presParOf" srcId="{E700F6AC-D7A9-4786-8DB6-7DAF498100D7}" destId="{FE2B82B3-728B-4F1C-8754-4B482AAF6609}" srcOrd="0" destOrd="0" presId="urn:microsoft.com/office/officeart/2008/layout/AlternatingHexagons"/>
    <dgm:cxn modelId="{B050B606-20A8-4A3D-A60F-48E55735CF66}" type="presParOf" srcId="{E700F6AC-D7A9-4786-8DB6-7DAF498100D7}" destId="{7D3DD82B-CE62-4963-ADB0-079CE18EB3E8}" srcOrd="1" destOrd="0" presId="urn:microsoft.com/office/officeart/2008/layout/AlternatingHexagons"/>
    <dgm:cxn modelId="{3C7B7687-86BA-4675-936A-2D04E2EC5BEB}" type="presParOf" srcId="{E700F6AC-D7A9-4786-8DB6-7DAF498100D7}" destId="{4B728A89-4EC7-44AF-AF88-51E6DEA29774}" srcOrd="2" destOrd="0" presId="urn:microsoft.com/office/officeart/2008/layout/AlternatingHexagons"/>
    <dgm:cxn modelId="{4AE9AFD4-583B-472F-95A4-692884FFDF01}" type="presParOf" srcId="{E700F6AC-D7A9-4786-8DB6-7DAF498100D7}" destId="{57D8F7FC-00BE-4775-9EBD-FB81441B0BAC}" srcOrd="3" destOrd="0" presId="urn:microsoft.com/office/officeart/2008/layout/AlternatingHexagons"/>
    <dgm:cxn modelId="{1E9FC800-A5E6-43DF-BDF3-7015C4B725FB}" type="presParOf" srcId="{E700F6AC-D7A9-4786-8DB6-7DAF498100D7}" destId="{6B6B1ADA-E891-4315-98CE-DFC0934EF2B4}" srcOrd="4" destOrd="0" presId="urn:microsoft.com/office/officeart/2008/layout/AlternatingHexagons"/>
    <dgm:cxn modelId="{1C38B90B-A22F-4AFB-8F2E-89A7719765E6}" type="presParOf" srcId="{62F565EE-9BE1-4660-B11A-786801E196B9}" destId="{FED113B0-A32B-421F-AD85-A6D07C46F06E}" srcOrd="3" destOrd="0" presId="urn:microsoft.com/office/officeart/2008/layout/AlternatingHexagons"/>
    <dgm:cxn modelId="{2DEBFF6B-C94B-494D-9399-56664E48172D}" type="presParOf" srcId="{62F565EE-9BE1-4660-B11A-786801E196B9}" destId="{35389AF1-60D4-48B7-88BB-D49E56AFA391}" srcOrd="4" destOrd="0" presId="urn:microsoft.com/office/officeart/2008/layout/AlternatingHexagons"/>
    <dgm:cxn modelId="{45AF0040-65E3-46C6-AAA2-8252C7EE3E8A}" type="presParOf" srcId="{35389AF1-60D4-48B7-88BB-D49E56AFA391}" destId="{72C18783-B05D-42B6-9821-B5F954524DA1}" srcOrd="0" destOrd="0" presId="urn:microsoft.com/office/officeart/2008/layout/AlternatingHexagons"/>
    <dgm:cxn modelId="{7EC20848-D6F0-4F0D-9B85-AC7D035F57BA}" type="presParOf" srcId="{35389AF1-60D4-48B7-88BB-D49E56AFA391}" destId="{3308440F-2649-470A-AE6C-4AC34D3D6578}" srcOrd="1" destOrd="0" presId="urn:microsoft.com/office/officeart/2008/layout/AlternatingHexagons"/>
    <dgm:cxn modelId="{FDCF020B-F78D-4F2C-B3F9-25176DEC5A80}" type="presParOf" srcId="{35389AF1-60D4-48B7-88BB-D49E56AFA391}" destId="{CE78E2CB-1141-4FF0-BEB2-7F93F1AF9DCC}" srcOrd="2" destOrd="0" presId="urn:microsoft.com/office/officeart/2008/layout/AlternatingHexagons"/>
    <dgm:cxn modelId="{38E0BB21-94EF-489B-84ED-1D8819EA6BC9}" type="presParOf" srcId="{35389AF1-60D4-48B7-88BB-D49E56AFA391}" destId="{7B00D235-A4F6-4D85-BD4A-0FEE8FD4949A}" srcOrd="3" destOrd="0" presId="urn:microsoft.com/office/officeart/2008/layout/AlternatingHexagons"/>
    <dgm:cxn modelId="{D1D97F73-C9D4-4646-BA87-1CC0AA5E9AF7}" type="presParOf" srcId="{35389AF1-60D4-48B7-88BB-D49E56AFA391}" destId="{AB68829C-0196-48E4-A695-2C3CE8F7B14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8C9CB-2DBA-439A-93DE-B8A076EDA4AF}">
      <dsp:nvSpPr>
        <dsp:cNvPr id="0" name=""/>
        <dsp:cNvSpPr/>
      </dsp:nvSpPr>
      <dsp:spPr>
        <a:xfrm>
          <a:off x="3130" y="315071"/>
          <a:ext cx="3052576" cy="7372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Körperliche Ebene</a:t>
          </a:r>
          <a:endParaRPr lang="de-DE" sz="2000" kern="1200" dirty="0"/>
        </a:p>
      </dsp:txBody>
      <dsp:txXfrm>
        <a:off x="3130" y="315071"/>
        <a:ext cx="3052576" cy="737257"/>
      </dsp:txXfrm>
    </dsp:sp>
    <dsp:sp modelId="{B993B835-1CD6-487C-BDEB-9A0308D9267E}">
      <dsp:nvSpPr>
        <dsp:cNvPr id="0" name=""/>
        <dsp:cNvSpPr/>
      </dsp:nvSpPr>
      <dsp:spPr>
        <a:xfrm>
          <a:off x="3130" y="1052328"/>
          <a:ext cx="3052576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Körperhaltung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Bewusstmachen von Fehlhaltungen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Ablegen von Schonhaltung</a:t>
          </a:r>
          <a:endParaRPr lang="de-DE" sz="2000" kern="1200" dirty="0"/>
        </a:p>
      </dsp:txBody>
      <dsp:txXfrm>
        <a:off x="3130" y="1052328"/>
        <a:ext cx="3052576" cy="1756800"/>
      </dsp:txXfrm>
    </dsp:sp>
    <dsp:sp modelId="{3B93137D-B047-4352-9D50-B090DC5B7F64}">
      <dsp:nvSpPr>
        <dsp:cNvPr id="0" name=""/>
        <dsp:cNvSpPr/>
      </dsp:nvSpPr>
      <dsp:spPr>
        <a:xfrm>
          <a:off x="3483067" y="315071"/>
          <a:ext cx="3052576" cy="7372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Verhaltenstherapeutische Ebene</a:t>
          </a:r>
          <a:endParaRPr lang="de-DE" sz="2000" kern="1200" dirty="0"/>
        </a:p>
      </dsp:txBody>
      <dsp:txXfrm>
        <a:off x="3483067" y="315071"/>
        <a:ext cx="3052576" cy="737257"/>
      </dsp:txXfrm>
    </dsp:sp>
    <dsp:sp modelId="{BDDECA0A-6DFE-4532-A323-5D111C767743}">
      <dsp:nvSpPr>
        <dsp:cNvPr id="0" name=""/>
        <dsp:cNvSpPr/>
      </dsp:nvSpPr>
      <dsp:spPr>
        <a:xfrm>
          <a:off x="3483067" y="1052328"/>
          <a:ext cx="3052576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Gewohnheiten ändern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Bewusstmachen von Psyche</a:t>
          </a:r>
          <a:endParaRPr lang="de-DE" sz="2000" kern="1200" dirty="0"/>
        </a:p>
      </dsp:txBody>
      <dsp:txXfrm>
        <a:off x="3483067" y="1052328"/>
        <a:ext cx="3052576" cy="1756800"/>
      </dsp:txXfrm>
    </dsp:sp>
    <dsp:sp modelId="{A93015AE-3616-4C2B-BA83-41407D4758AF}">
      <dsp:nvSpPr>
        <dsp:cNvPr id="0" name=""/>
        <dsp:cNvSpPr/>
      </dsp:nvSpPr>
      <dsp:spPr>
        <a:xfrm>
          <a:off x="6963004" y="315071"/>
          <a:ext cx="3052576" cy="7372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Psychologische Ebene</a:t>
          </a:r>
          <a:endParaRPr lang="de-DE" sz="2000" kern="1200" dirty="0"/>
        </a:p>
      </dsp:txBody>
      <dsp:txXfrm>
        <a:off x="6963004" y="315071"/>
        <a:ext cx="3052576" cy="737257"/>
      </dsp:txXfrm>
    </dsp:sp>
    <dsp:sp modelId="{6877A62D-985E-414D-A70A-9C8B958463FC}">
      <dsp:nvSpPr>
        <dsp:cNvPr id="0" name=""/>
        <dsp:cNvSpPr/>
      </dsp:nvSpPr>
      <dsp:spPr>
        <a:xfrm>
          <a:off x="6963004" y="1052328"/>
          <a:ext cx="3052576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Psyche reflektieren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Teufelskreise durchbrechen</a:t>
          </a:r>
          <a:endParaRPr lang="de-DE" sz="2000" kern="1200" dirty="0"/>
        </a:p>
      </dsp:txBody>
      <dsp:txXfrm>
        <a:off x="6963004" y="1052328"/>
        <a:ext cx="3052576" cy="1756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D8DB4-BFB8-4B36-AB16-2D605E414125}">
      <dsp:nvSpPr>
        <dsp:cNvPr id="0" name=""/>
        <dsp:cNvSpPr/>
      </dsp:nvSpPr>
      <dsp:spPr>
        <a:xfrm rot="5400000">
          <a:off x="4688193" y="75766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Körperlich</a:t>
          </a:r>
          <a:endParaRPr lang="de-DE" sz="1100" kern="1200" dirty="0"/>
        </a:p>
      </dsp:txBody>
      <dsp:txXfrm rot="-5400000">
        <a:off x="4920410" y="180930"/>
        <a:ext cx="693326" cy="796925"/>
      </dsp:txXfrm>
    </dsp:sp>
    <dsp:sp modelId="{14B1D511-778B-4D9B-9C04-F4424A3534F7}">
      <dsp:nvSpPr>
        <dsp:cNvPr id="0" name=""/>
        <dsp:cNvSpPr/>
      </dsp:nvSpPr>
      <dsp:spPr>
        <a:xfrm>
          <a:off x="5801264" y="232063"/>
          <a:ext cx="1292061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Fehlhaltungen</a:t>
          </a:r>
          <a:endParaRPr lang="de-DE" sz="1100" kern="1200" dirty="0"/>
        </a:p>
      </dsp:txBody>
      <dsp:txXfrm>
        <a:off x="5801264" y="232063"/>
        <a:ext cx="1292061" cy="694656"/>
      </dsp:txXfrm>
    </dsp:sp>
    <dsp:sp modelId="{8F8ADBF1-C8FC-4C21-8E23-7EDB0897BF6C}">
      <dsp:nvSpPr>
        <dsp:cNvPr id="0" name=""/>
        <dsp:cNvSpPr/>
      </dsp:nvSpPr>
      <dsp:spPr>
        <a:xfrm rot="5400000">
          <a:off x="3600360" y="75766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3832577" y="180930"/>
        <a:ext cx="693326" cy="796925"/>
      </dsp:txXfrm>
    </dsp:sp>
    <dsp:sp modelId="{FE2B82B3-728B-4F1C-8754-4B482AAF6609}">
      <dsp:nvSpPr>
        <dsp:cNvPr id="0" name=""/>
        <dsp:cNvSpPr/>
      </dsp:nvSpPr>
      <dsp:spPr>
        <a:xfrm rot="5400000">
          <a:off x="4142192" y="1058473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Verhalten</a:t>
          </a:r>
          <a:endParaRPr lang="de-DE" sz="1100" kern="1200" dirty="0"/>
        </a:p>
      </dsp:txBody>
      <dsp:txXfrm rot="-5400000">
        <a:off x="4374409" y="1163637"/>
        <a:ext cx="693326" cy="796925"/>
      </dsp:txXfrm>
    </dsp:sp>
    <dsp:sp modelId="{7D3DD82B-CE62-4963-ADB0-079CE18EB3E8}">
      <dsp:nvSpPr>
        <dsp:cNvPr id="0" name=""/>
        <dsp:cNvSpPr/>
      </dsp:nvSpPr>
      <dsp:spPr>
        <a:xfrm>
          <a:off x="2925385" y="1214771"/>
          <a:ext cx="1250382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Gewohnheiten</a:t>
          </a:r>
          <a:endParaRPr lang="de-DE" sz="1100" kern="1200" dirty="0"/>
        </a:p>
      </dsp:txBody>
      <dsp:txXfrm>
        <a:off x="2925385" y="1214771"/>
        <a:ext cx="1250382" cy="694656"/>
      </dsp:txXfrm>
    </dsp:sp>
    <dsp:sp modelId="{6B6B1ADA-E891-4315-98CE-DFC0934EF2B4}">
      <dsp:nvSpPr>
        <dsp:cNvPr id="0" name=""/>
        <dsp:cNvSpPr/>
      </dsp:nvSpPr>
      <dsp:spPr>
        <a:xfrm rot="5400000">
          <a:off x="5230025" y="1058473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5462242" y="1163637"/>
        <a:ext cx="693326" cy="796925"/>
      </dsp:txXfrm>
    </dsp:sp>
    <dsp:sp modelId="{72C18783-B05D-42B6-9821-B5F954524DA1}">
      <dsp:nvSpPr>
        <dsp:cNvPr id="0" name=""/>
        <dsp:cNvSpPr/>
      </dsp:nvSpPr>
      <dsp:spPr>
        <a:xfrm rot="5400000">
          <a:off x="4688193" y="2041181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Psyche</a:t>
          </a:r>
          <a:endParaRPr lang="de-DE" sz="1100" kern="1200" dirty="0"/>
        </a:p>
      </dsp:txBody>
      <dsp:txXfrm rot="-5400000">
        <a:off x="4920410" y="2146345"/>
        <a:ext cx="693326" cy="796925"/>
      </dsp:txXfrm>
    </dsp:sp>
    <dsp:sp modelId="{3308440F-2649-470A-AE6C-4AC34D3D6578}">
      <dsp:nvSpPr>
        <dsp:cNvPr id="0" name=""/>
        <dsp:cNvSpPr/>
      </dsp:nvSpPr>
      <dsp:spPr>
        <a:xfrm>
          <a:off x="5801264" y="2197479"/>
          <a:ext cx="1292061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/>
            <a:t>Teufelskreis durchbrechen</a:t>
          </a:r>
          <a:endParaRPr lang="de-DE" sz="1100" kern="1200" dirty="0"/>
        </a:p>
      </dsp:txBody>
      <dsp:txXfrm>
        <a:off x="5801264" y="2197479"/>
        <a:ext cx="1292061" cy="694656"/>
      </dsp:txXfrm>
    </dsp:sp>
    <dsp:sp modelId="{AB68829C-0196-48E4-A695-2C3CE8F7B148}">
      <dsp:nvSpPr>
        <dsp:cNvPr id="0" name=""/>
        <dsp:cNvSpPr/>
      </dsp:nvSpPr>
      <dsp:spPr>
        <a:xfrm rot="5400000">
          <a:off x="3600360" y="2041181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3832577" y="2146345"/>
        <a:ext cx="693326" cy="796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Approccio olistico ai problemi alla schiena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Parte 2</a:t>
            </a:r>
          </a:p>
          <a:p>
            <a:r>
              <a:rPr lang="de-DE"/>
              <a:t>Apprendimento di esercizi pratici, </a:t>
            </a:r>
          </a:p>
          <a:p>
            <a:r>
              <a:rPr lang="de-DE"/>
              <a:t>per favorire la salutogenesi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654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Punti deboli della schiena</a:t>
            </a:r>
            <a:endParaRPr lang="de-DE" dirty="0"/>
          </a:p>
        </p:txBody>
      </p:sp>
      <p:pic>
        <p:nvPicPr>
          <p:cNvPr id="1026" name="Picture 2" descr="Die Wirbelsäule sieht von der Seite wie ein doppeltes S aus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222" y="1878506"/>
            <a:ext cx="2588878" cy="46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urch Schwächung des Faserrings tritt der Gallertkern au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524" y="2013860"/>
            <a:ext cx="3584576" cy="398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89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Cause dei dolori alla schiena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84310" y="2679699"/>
            <a:ext cx="10018713" cy="3124201"/>
          </a:xfrm>
        </p:spPr>
        <p:txBody>
          <a:bodyPr/>
          <a:lstStyle/>
          <a:p>
            <a:r>
              <a:rPr lang="de-DE"/>
              <a:t>Sforzo fisico</a:t>
            </a:r>
            <a:r>
              <a:rPr lang="de-DE">
                <a:sym typeface="Wingdings" panose="05000000000000000000" pitchFamily="2" charset="2"/>
              </a:rPr>
              <a:t> problemi di postura</a:t>
            </a:r>
          </a:p>
          <a:p>
            <a:r>
              <a:rPr lang="de-DE">
                <a:sym typeface="Wingdings" panose="05000000000000000000" pitchFamily="2" charset="2"/>
              </a:rPr>
              <a:t>Psichiche e fisiche</a:t>
            </a:r>
          </a:p>
          <a:p>
            <a:pPr marL="0" indent="0">
              <a:buNone/>
            </a:pPr>
            <a:r>
              <a:rPr lang="de-DE">
                <a:sym typeface="Wingdings" panose="05000000000000000000" pitchFamily="2" charset="2"/>
              </a:rPr>
              <a:t>   </a:t>
            </a:r>
          </a:p>
          <a:p>
            <a:pPr marL="0" indent="0">
              <a:buNone/>
            </a:pPr>
            <a:r>
              <a:rPr lang="de-DE">
                <a:sym typeface="Wingdings" panose="05000000000000000000" pitchFamily="2" charset="2"/>
              </a:rPr>
              <a:t>                                  sempre entrambe!!!!</a:t>
            </a:r>
            <a:endParaRPr lang="de-DE" dirty="0"/>
          </a:p>
        </p:txBody>
      </p:sp>
      <p:sp>
        <p:nvSpPr>
          <p:cNvPr id="4" name="Pfeil nach rechts 3"/>
          <p:cNvSpPr/>
          <p:nvPr/>
        </p:nvSpPr>
        <p:spPr>
          <a:xfrm>
            <a:off x="2273300" y="48641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30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Psicosomatica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Inverno: fuori fa freddo</a:t>
            </a:r>
          </a:p>
          <a:p>
            <a:r>
              <a:rPr lang="de-DE"/>
              <a:t>"Un po' troppo fiato sul collo" </a:t>
            </a:r>
          </a:p>
          <a:p>
            <a:r>
              <a:rPr lang="de-DE"/>
              <a:t>Frenesia/stress: politica del presto-presto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535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Osservazione psicosomatica dei dolori alla schiena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Ciclo di sovraffaticamento psicosomatico</a:t>
            </a:r>
          </a:p>
          <a:p>
            <a:r>
              <a:rPr lang="de-DE"/>
              <a:t>Fattori aggravanti e causa di stress </a:t>
            </a:r>
          </a:p>
          <a:p>
            <a:r>
              <a:rPr lang="de-DE"/>
              <a:t>Meccanismo di allarme dello stress</a:t>
            </a:r>
          </a:p>
          <a:p>
            <a:r>
              <a:rPr lang="de-DE"/>
              <a:t>Le emozioni come innesco dei dolori</a:t>
            </a:r>
          </a:p>
          <a:p>
            <a:r>
              <a:rPr lang="de-DE"/>
              <a:t>Cronicizzazione dello stress</a:t>
            </a:r>
          </a:p>
          <a:p>
            <a:r>
              <a:rPr lang="de-DE"/>
              <a:t>Circolo vizioso del dolore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042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Approccio comprensivo per il trattamento e la prevenzione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758489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654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 voi la scelta!!!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21174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912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                           DOMANDE?</a:t>
            </a:r>
            <a:br>
              <a:rPr lang="de-DE" dirty="0" smtClean="0"/>
            </a:br>
            <a:r>
              <a:rPr lang="de-DE"/>
              <a:t>          Feedback?</a:t>
            </a:r>
            <a:br>
              <a:rPr lang="de-DE" dirty="0" smtClean="0"/>
            </a:br>
            <a:r>
              <a:rPr lang="de-DE"/>
              <a:t>Vogliamo parlarne?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de-DE" dirty="0" smtClean="0"/>
          </a:p>
          <a:p>
            <a:r>
              <a:rPr lang="de-DE"/>
              <a:t>Date pure sfogo a tutto....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42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de-DE"/>
              <a:t>Nadine Nguyen</a:t>
            </a:r>
            <a:endParaRPr lang="de-DE" dirty="0"/>
          </a:p>
        </p:txBody>
      </p:sp>
      <p:pic>
        <p:nvPicPr>
          <p:cNvPr id="2050" name="Picture 2" descr="Danke blue.jp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9" t="12391" r="519" b="-5487"/>
          <a:stretch/>
        </p:blipFill>
        <p:spPr bwMode="auto">
          <a:xfrm rot="495655">
            <a:off x="2538412" y="792412"/>
            <a:ext cx="8510588" cy="327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126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114</Words>
  <Application>Microsoft Office PowerPoint</Application>
  <PresentationFormat>Breitbild</PresentationFormat>
  <Paragraphs>43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Corbel</vt:lpstr>
      <vt:lpstr>Wingdings</vt:lpstr>
      <vt:lpstr>Parallax</vt:lpstr>
      <vt:lpstr>Rückenprobleme ganzheitlich betrachten</vt:lpstr>
      <vt:lpstr>Schwachstelle Rücken</vt:lpstr>
      <vt:lpstr>Ursachen von Rückenschmerzen</vt:lpstr>
      <vt:lpstr>Psychosomatik</vt:lpstr>
      <vt:lpstr>Psychosomatische Betrachtung von Rückenschmerzen</vt:lpstr>
      <vt:lpstr>Ganzeinheitlicher Ansatz zur Therapie und Prävention</vt:lpstr>
      <vt:lpstr>Ihre Wahl!!!</vt:lpstr>
      <vt:lpstr>                           FRAGEN?           Feedback? Gesprächsbedarf?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Rückenprobleme ganzheitlich betrachten</dc:title>
  <dc:creator>Nguyen Dennis</dc:creator>
  <cp:lastModifiedBy>Nguyen Dennis</cp:lastModifiedBy>
  <cp:revision>5</cp:revision>
  <dcterms:created xsi:type="dcterms:W3CDTF">2015-12-14T17:07:43Z</dcterms:created>
  <dcterms:modified xsi:type="dcterms:W3CDTF">2015-12-14T17:45:40Z</dcterms:modified>
</cp:coreProperties>
</file>