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62" r:id="rId4"/>
    <p:sldId id="263" r:id="rId5"/>
    <p:sldId id="264" r:id="rId6"/>
    <p:sldId id="275" r:id="rId7"/>
    <p:sldId id="260" r:id="rId8"/>
    <p:sldId id="267" r:id="rId9"/>
    <p:sldId id="261" r:id="rId10"/>
    <p:sldId id="268" r:id="rId11"/>
    <p:sldId id="269" r:id="rId12"/>
    <p:sldId id="271" r:id="rId13"/>
    <p:sldId id="272" r:id="rId14"/>
    <p:sldId id="273" r:id="rId15"/>
    <p:sldId id="270" r:id="rId16"/>
    <p:sldId id="282" r:id="rId17"/>
    <p:sldId id="276" r:id="rId18"/>
    <p:sldId id="278" r:id="rId19"/>
    <p:sldId id="279" r:id="rId20"/>
    <p:sldId id="280" r:id="rId21"/>
    <p:sldId id="281" r:id="rId22"/>
    <p:sldId id="257" r:id="rId23"/>
    <p:sldId id="258" r:id="rId24"/>
    <p:sldId id="259" r:id="rId25"/>
    <p:sldId id="27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36BF-FEF4-4C1E-8BF2-9115DA4F29A3}" type="datetimeFigureOut">
              <a:rPr lang="de-DE" smtClean="0"/>
              <a:pPr/>
              <a:t>16/12/16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7700-F747-43F9-8109-FED1C5C31A2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175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6266-F5E1-4018-919C-DCA9035CF90E}" type="datetimeFigureOut">
              <a:rPr lang="de-DE" smtClean="0"/>
              <a:pPr/>
              <a:t>16/12/16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136C-E9FF-4FC4-BC5B-5FC8059712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58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A05D-0B2A-4C14-B0C9-DEFC5EF1CCD4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2DCD-C688-438F-AF11-3DCEA35EB419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C35-5397-4B98-9A7B-E9913538127C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B1EF-6538-4C60-A421-2FC9114CD837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4BF-80B4-499B-8FAD-907452F939FE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8F5-8992-410B-A6BE-C46EDDF61DEE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665-1AC5-44F1-A4E9-10D29568A17F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1521-976A-4231-882B-9CBEC1867013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BD3-F87B-4FA9-836D-A8B13542B73E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497-561D-43C9-B65C-1E4E8A9FEFB7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DC0C-773C-4691-B83D-B49D1C2F3B48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F252AB-AB3A-46AA-B24C-ACBEE47E549F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smtClean="0"/>
              <a:t>Norbert Heyman Katholischer Krankenhausseelsorger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 morte e il morire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de-DE"/>
              <a:t>2. Il diritto dell'individuo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 di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 essere adeguatamente e continuamente curato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 da altre persone,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3557032"/>
          </a:xfrm>
        </p:spPr>
        <p:txBody>
          <a:bodyPr/>
          <a:lstStyle/>
          <a:p>
            <a:pPr>
              <a:buNone/>
            </a:pPr>
            <a:r>
              <a:rPr lang="de-DE" dirty="0" err="1"/>
              <a:t>anche</a:t>
            </a:r>
            <a:r>
              <a:rPr lang="de-DE" dirty="0"/>
              <a:t> se la </a:t>
            </a:r>
            <a:r>
              <a:rPr lang="de-DE" dirty="0" err="1"/>
              <a:t>guarigione</a:t>
            </a:r>
            <a:r>
              <a:rPr lang="de-DE" dirty="0"/>
              <a:t> </a:t>
            </a:r>
            <a:r>
              <a:rPr lang="de-DE" dirty="0" err="1"/>
              <a:t>deve</a:t>
            </a:r>
            <a:r>
              <a:rPr lang="de-DE" dirty="0"/>
              <a:t> </a:t>
            </a:r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passo</a:t>
            </a:r>
            <a:r>
              <a:rPr lang="de-DE" dirty="0"/>
              <a:t> </a:t>
            </a:r>
            <a:r>
              <a:rPr lang="de-DE" dirty="0" err="1" smtClean="0"/>
              <a:t>un</a:t>
            </a:r>
            <a:r>
              <a:rPr lang="de-DE" dirty="0"/>
              <a:t> </a:t>
            </a:r>
            <a:r>
              <a:rPr lang="de-DE" dirty="0" err="1" smtClean="0"/>
              <a:t>passo</a:t>
            </a:r>
            <a:r>
              <a:rPr lang="de-DE" dirty="0" smtClean="0"/>
              <a:t> </a:t>
            </a:r>
            <a:r>
              <a:rPr lang="de-DE" dirty="0" err="1" smtClean="0"/>
              <a:t>indietro</a:t>
            </a:r>
            <a:r>
              <a:rPr lang="de-DE" dirty="0"/>
              <a:t> </a:t>
            </a:r>
            <a:r>
              <a:rPr lang="de-DE" dirty="0" err="1" smtClean="0"/>
              <a:t>rispetto</a:t>
            </a:r>
            <a:r>
              <a:rPr lang="de-DE" dirty="0" smtClean="0"/>
              <a:t> </a:t>
            </a:r>
            <a:r>
              <a:rPr lang="de-DE" dirty="0"/>
              <a:t>al </a:t>
            </a:r>
            <a:r>
              <a:rPr lang="de-DE" dirty="0" err="1"/>
              <a:t>benessere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Questo richiede in particolare: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709160"/>
          </a:xfrm>
        </p:spPr>
        <p:txBody>
          <a:bodyPr/>
          <a:lstStyle/>
          <a:p>
            <a:r>
              <a:rPr lang="de-DE"/>
              <a:t>- Il non essere soli durante il decesso;</a:t>
            </a:r>
          </a:p>
          <a:p>
            <a:r>
              <a:rPr lang="de-DE"/>
              <a:t>- Persone competenti e interiormente soddisfatte, che possano aiutarmi a trovare la mia morte</a:t>
            </a:r>
          </a:p>
          <a:p>
            <a:pPr>
              <a:buNone/>
            </a:pPr>
            <a:r>
              <a:rPr lang="de-DE"/>
              <a:t>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A questo corrispondono come offerte assistenziali: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- Dovresti rispettare la sovranità del paziente e la tua fondamentale uguaglianza con lui.</a:t>
            </a:r>
          </a:p>
          <a:p>
            <a:r>
              <a:rPr lang="de-DE"/>
              <a:t>- Prova a coinvolgere, nei tuoi rapporti con il paziente, le persone importanti nella sua o nei suoi ricordi, attraverso la loro presenza.</a:t>
            </a:r>
          </a:p>
          <a:p>
            <a:r>
              <a:rPr lang="de-DE"/>
              <a:t>- Sii (il più possibile) sempre disponibile, per quanto la tua libertà individuale lo permetta.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/>
              <a:t>3. Il diritto a sperare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 e sognare,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709160"/>
          </a:xfrm>
        </p:spPr>
        <p:txBody>
          <a:bodyPr/>
          <a:lstStyle/>
          <a:p>
            <a:r>
              <a:rPr lang="de-DE"/>
              <a:t>indipendentemente da ciò a cui questo fa propriamente riferimento.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Questo richiede in particolare: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- di poter parlare della mia esperienza religiosa e spirituale, senza dare importanza a come gli altri reagiscono;</a:t>
            </a:r>
          </a:p>
          <a:p>
            <a:r>
              <a:rPr lang="de-DE"/>
              <a:t>- di poter esternare, sentimenti, paure, gioie e così via, faccia a faccia con la mia morte.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i="1"/>
              <a:t> A questo corrispondono come offerte assistenziali </a:t>
            </a:r>
            <a:r>
              <a:rPr lang="de-DE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85000" lnSpcReduction="20000"/>
          </a:bodyPr>
          <a:lstStyle/>
          <a:p>
            <a:r>
              <a:rPr lang="de-DE"/>
              <a:t>Lascia, per quanto questo sia (ancora) possibile, che il paziente adotti personalmente le decisioni.</a:t>
            </a:r>
          </a:p>
          <a:p>
            <a:r>
              <a:rPr lang="de-DE"/>
              <a:t>- Aiuta l'individuo ad accettare la sua vita in relazione alla morte, ma fai attenzione alle complicazioni che ne potrebbero derivare.</a:t>
            </a:r>
          </a:p>
          <a:p>
            <a:r>
              <a:rPr lang="de-DE"/>
              <a:t>- Affianca l'individuo quando è in vita e mentre sta per morire, così come lo aveva immaginato (almeno nell'approccio).</a:t>
            </a:r>
          </a:p>
          <a:p>
            <a:r>
              <a:rPr lang="de-DE"/>
              <a:t>- Osserva e correggi i tuoi propri sentimenti rispetto a quelli della persona in fin di vita; prova ad essere "oggettivo", ma non insensibile. </a:t>
            </a:r>
          </a:p>
          <a:p>
            <a:pPr>
              <a:buNone/>
            </a:pPr>
            <a:r>
              <a:rPr lang="de-DE"/>
              <a:t> </a:t>
            </a:r>
          </a:p>
          <a:p>
            <a:r>
              <a:rPr lang="de-DE" sz="1400"/>
              <a:t>da Kohlhammer Franco, </a:t>
            </a:r>
          </a:p>
          <a:p>
            <a:r>
              <a:rPr lang="de-DE" sz="1400"/>
              <a:t>Sostegno alla morte, accompagnamento alla morte, accompagnamento a morire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/>
              <a:t>Tre "regole d'oro"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dirty="0"/>
              <a:t>Non </a:t>
            </a:r>
            <a:r>
              <a:rPr lang="de-DE" dirty="0" err="1"/>
              <a:t>evitate</a:t>
            </a:r>
            <a:r>
              <a:rPr lang="de-DE" dirty="0"/>
              <a:t> le </a:t>
            </a:r>
            <a:r>
              <a:rPr lang="de-DE" dirty="0" err="1"/>
              <a:t>persone</a:t>
            </a:r>
            <a:r>
              <a:rPr lang="de-DE" dirty="0"/>
              <a:t> in </a:t>
            </a:r>
            <a:r>
              <a:rPr lang="de-DE" dirty="0" err="1"/>
              <a:t>fin</a:t>
            </a:r>
            <a:r>
              <a:rPr lang="de-DE" dirty="0"/>
              <a:t> di </a:t>
            </a:r>
            <a:r>
              <a:rPr lang="de-DE" dirty="0" err="1"/>
              <a:t>vita</a:t>
            </a:r>
            <a:r>
              <a:rPr lang="de-DE" dirty="0"/>
              <a:t>, i </a:t>
            </a:r>
            <a:r>
              <a:rPr lang="de-DE" dirty="0" err="1"/>
              <a:t>malati</a:t>
            </a:r>
            <a:r>
              <a:rPr lang="de-DE" dirty="0"/>
              <a:t> </a:t>
            </a:r>
            <a:r>
              <a:rPr lang="de-DE" dirty="0" err="1"/>
              <a:t>gravi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i </a:t>
            </a:r>
            <a:r>
              <a:rPr lang="de-DE" dirty="0" err="1"/>
              <a:t>parenti</a:t>
            </a:r>
            <a:r>
              <a:rPr lang="de-DE" dirty="0"/>
              <a:t>!</a:t>
            </a:r>
          </a:p>
          <a:p>
            <a:pPr lvl="0"/>
            <a:endParaRPr lang="de-DE" dirty="0" smtClean="0"/>
          </a:p>
          <a:p>
            <a:pPr lvl="0"/>
            <a:r>
              <a:rPr lang="de-DE" dirty="0"/>
              <a:t>Non vi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alcun</a:t>
            </a:r>
            <a:r>
              <a:rPr lang="de-DE" dirty="0"/>
              <a:t> </a:t>
            </a:r>
            <a:r>
              <a:rPr lang="de-DE" dirty="0" err="1"/>
              <a:t>obbligo</a:t>
            </a:r>
            <a:r>
              <a:rPr lang="de-DE" dirty="0"/>
              <a:t> ad </a:t>
            </a:r>
            <a:r>
              <a:rPr lang="de-DE" dirty="0" err="1"/>
              <a:t>ascoltare</a:t>
            </a:r>
            <a:r>
              <a:rPr lang="de-DE" dirty="0"/>
              <a:t> </a:t>
            </a:r>
            <a:r>
              <a:rPr lang="de-DE" dirty="0" err="1"/>
              <a:t>commenti</a:t>
            </a:r>
            <a:r>
              <a:rPr lang="de-DE" dirty="0"/>
              <a:t> </a:t>
            </a:r>
            <a:r>
              <a:rPr lang="de-DE" dirty="0" err="1"/>
              <a:t>stupidi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</a:p>
          <a:p>
            <a:r>
              <a:rPr lang="de-DE" b="1" dirty="0"/>
              <a:t>    </a:t>
            </a:r>
            <a:r>
              <a:rPr lang="de-DE" dirty="0"/>
              <a:t>"</a:t>
            </a:r>
            <a:r>
              <a:rPr lang="de-DE" dirty="0" err="1"/>
              <a:t>Questo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devi</a:t>
            </a:r>
            <a:r>
              <a:rPr lang="de-DE" dirty="0"/>
              <a:t> ancora </a:t>
            </a:r>
            <a:r>
              <a:rPr lang="de-DE" dirty="0" err="1"/>
              <a:t>imparare</a:t>
            </a:r>
            <a:r>
              <a:rPr lang="de-DE" dirty="0"/>
              <a:t>"</a:t>
            </a:r>
          </a:p>
          <a:p>
            <a:r>
              <a:rPr lang="de-DE" dirty="0"/>
              <a:t>    "Al </a:t>
            </a:r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morto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ne </a:t>
            </a:r>
            <a:r>
              <a:rPr lang="de-DE" dirty="0" err="1"/>
              <a:t>importerà</a:t>
            </a:r>
            <a:r>
              <a:rPr lang="de-DE" dirty="0"/>
              <a:t> più </a:t>
            </a:r>
            <a:r>
              <a:rPr lang="de-DE" dirty="0" err="1" smtClean="0"/>
              <a:t>nulla</a:t>
            </a:r>
            <a:r>
              <a:rPr lang="de-DE" dirty="0" smtClean="0"/>
              <a:t>“. </a:t>
            </a:r>
            <a:endParaRPr lang="de-DE" dirty="0" smtClean="0"/>
          </a:p>
          <a:p>
            <a:pPr lvl="0"/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inoltre</a:t>
            </a:r>
            <a:r>
              <a:rPr lang="de-DE" dirty="0"/>
              <a:t> </a:t>
            </a:r>
            <a:r>
              <a:rPr lang="de-DE" dirty="0" err="1"/>
              <a:t>possibile</a:t>
            </a:r>
            <a:r>
              <a:rPr lang="de-DE" dirty="0"/>
              <a:t> </a:t>
            </a:r>
            <a:r>
              <a:rPr lang="de-DE" dirty="0" err="1"/>
              <a:t>ottenere</a:t>
            </a:r>
            <a:r>
              <a:rPr lang="de-DE" dirty="0"/>
              <a:t> </a:t>
            </a:r>
            <a:r>
              <a:rPr lang="de-DE" dirty="0" err="1"/>
              <a:t>sollievo</a:t>
            </a:r>
            <a:r>
              <a:rPr lang="de-DE" dirty="0"/>
              <a:t>, </a:t>
            </a:r>
            <a:r>
              <a:rPr lang="de-DE" dirty="0" err="1"/>
              <a:t>qualora</a:t>
            </a:r>
            <a:r>
              <a:rPr lang="de-DE" dirty="0"/>
              <a:t> ci si </a:t>
            </a:r>
            <a:r>
              <a:rPr lang="de-DE" dirty="0" err="1"/>
              <a:t>sentisse</a:t>
            </a:r>
            <a:r>
              <a:rPr lang="de-DE" dirty="0"/>
              <a:t> </a:t>
            </a:r>
            <a:r>
              <a:rPr lang="de-DE" dirty="0" err="1"/>
              <a:t>afflitti</a:t>
            </a:r>
            <a:r>
              <a:rPr lang="de-DE" dirty="0"/>
              <a:t> (</a:t>
            </a:r>
            <a:r>
              <a:rPr lang="de-DE" dirty="0" err="1"/>
              <a:t>attraverso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conversazione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collega</a:t>
            </a:r>
            <a:r>
              <a:rPr lang="de-DE" dirty="0"/>
              <a:t>,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cappellano</a:t>
            </a:r>
            <a:r>
              <a:rPr lang="de-DE" dirty="0"/>
              <a:t>...)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0" name="Inhaltsplatzhalter 9" descr="img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Perdite nella vita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Nel mezzo della vita noi siamo circondati dalla morte....</a:t>
            </a:r>
          </a:p>
          <a:p>
            <a:r>
              <a:rPr lang="de-DE" sz="1600"/>
              <a:t>Così dice un antico canto sacro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de-DE"/>
              <a:t>Nella nostra vita si soffriamo sempre di piccole morti e perdite che ci provocano dolore</a:t>
            </a:r>
          </a:p>
          <a:p>
            <a:endParaRPr lang="de-DE" dirty="0" smtClean="0"/>
          </a:p>
          <a:p>
            <a:r>
              <a:rPr lang="de-DE"/>
              <a:t>Come faccio a passare sopra a queste perdite,</a:t>
            </a:r>
          </a:p>
          <a:p>
            <a:r>
              <a:rPr lang="de-DE"/>
              <a:t>esercitandomi a portare il lutto?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Perdite evidenti/importanti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/>
              <a:t> </a:t>
            </a:r>
            <a:endParaRPr lang="de-DE" dirty="0" smtClean="0"/>
          </a:p>
          <a:p>
            <a:r>
              <a:rPr lang="de-DE"/>
              <a:t>- Morte di una persona cara</a:t>
            </a:r>
          </a:p>
          <a:p>
            <a:r>
              <a:rPr lang="de-DE"/>
              <a:t>- Fine di un rapporto</a:t>
            </a:r>
          </a:p>
          <a:p>
            <a:r>
              <a:rPr lang="de-DE"/>
              <a:t>- Separazione</a:t>
            </a:r>
          </a:p>
          <a:p>
            <a:r>
              <a:rPr lang="de-DE"/>
              <a:t>- Divorzio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Tesi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Quando mi confronto con la mia morte, posso affrontare meglio il tema che ne scaturisce.</a:t>
            </a:r>
          </a:p>
          <a:p>
            <a:endParaRPr lang="de-DE" dirty="0" smtClean="0"/>
          </a:p>
          <a:p>
            <a:r>
              <a:rPr lang="de-DE"/>
              <a:t>Quando assisto altre persone a morire dignitosamente, posso accettane meglio la dipartita.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Perdite correlate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/>
              <a:t>- Trasferimento</a:t>
            </a:r>
          </a:p>
          <a:p>
            <a:r>
              <a:rPr lang="de-DE"/>
              <a:t>- Malattia</a:t>
            </a:r>
          </a:p>
          <a:p>
            <a:r>
              <a:rPr lang="de-DE"/>
              <a:t>- Cambio dei docenti, della scuola</a:t>
            </a:r>
          </a:p>
          <a:p>
            <a:r>
              <a:rPr lang="de-DE"/>
              <a:t>- Perdita del posto di lavoro</a:t>
            </a:r>
          </a:p>
          <a:p>
            <a:r>
              <a:rPr lang="de-DE"/>
              <a:t>- Furto</a:t>
            </a:r>
          </a:p>
          <a:p>
            <a:r>
              <a:rPr lang="de-DE"/>
              <a:t>- Successo, perdita del combattente</a:t>
            </a:r>
          </a:p>
          <a:p>
            <a:r>
              <a:rPr lang="de-DE"/>
              <a:t>- Perdita di un ideale prezioso</a:t>
            </a:r>
          </a:p>
          <a:p>
            <a:r>
              <a:rPr lang="de-DE"/>
              <a:t>- Perdita dell'amore genitoriale</a:t>
            </a:r>
          </a:p>
          <a:p>
            <a:r>
              <a:rPr lang="de-DE"/>
              <a:t>- Cambiamento nei confronti dei bambini</a:t>
            </a:r>
          </a:p>
          <a:p>
            <a:r>
              <a:rPr lang="de-DE"/>
              <a:t>- Perdita di un obiettivo a lungo termine</a:t>
            </a:r>
          </a:p>
          <a:p>
            <a:r>
              <a:rPr lang="de-DE"/>
              <a:t>- Perdita delle ambizioni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Perdite che appartengono dell'invecchiamento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/>
              <a:t>- Sogni d'infanzia</a:t>
            </a:r>
          </a:p>
          <a:p>
            <a:r>
              <a:rPr lang="de-DE"/>
              <a:t>- Perdita dell'ingenuità infantile</a:t>
            </a:r>
          </a:p>
          <a:p>
            <a:r>
              <a:rPr lang="de-DE"/>
              <a:t>- il primo giorno di asilo</a:t>
            </a:r>
          </a:p>
          <a:p>
            <a:r>
              <a:rPr lang="de-DE"/>
              <a:t>- il primo giorno di scuola</a:t>
            </a:r>
          </a:p>
          <a:p>
            <a:r>
              <a:rPr lang="de-DE"/>
              <a:t>- Infatuazioni</a:t>
            </a:r>
          </a:p>
          <a:p>
            <a:r>
              <a:rPr lang="de-DE"/>
              <a:t>- Flirt</a:t>
            </a:r>
          </a:p>
          <a:p>
            <a:r>
              <a:rPr lang="de-DE"/>
              <a:t>- Storielle giovanili</a:t>
            </a:r>
          </a:p>
          <a:p>
            <a:r>
              <a:rPr lang="de-DE"/>
              <a:t>- Completamento scolastico, diploma, sospensione</a:t>
            </a:r>
          </a:p>
          <a:p>
            <a:r>
              <a:rPr lang="de-DE"/>
              <a:t>- Pensionamento</a:t>
            </a:r>
          </a:p>
          <a:p>
            <a:r>
              <a:rPr lang="de-DE"/>
              <a:t>- andare a vivere altrove</a:t>
            </a:r>
          </a:p>
          <a:p>
            <a:r>
              <a:rPr lang="de-DE"/>
              <a:t>- Perdita di giovinezza</a:t>
            </a:r>
          </a:p>
          <a:p>
            <a:r>
              <a:rPr lang="de-DE"/>
              <a:t>- Perdita di attrattiva</a:t>
            </a:r>
          </a:p>
          <a:p>
            <a:r>
              <a:rPr lang="de-DE"/>
              <a:t>- Perdita del desiderio sessuale</a:t>
            </a:r>
          </a:p>
          <a:p>
            <a:r>
              <a:rPr lang="de-DE"/>
              <a:t>- Perdita del vigore / sportività giovanile</a:t>
            </a:r>
          </a:p>
          <a:p>
            <a:r>
              <a:rPr lang="de-DE"/>
              <a:t>- Perdita dell'integrità fisica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Riflessioni sul proprio morire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1. Se si potesse decidere, quale stagione, quale</a:t>
            </a:r>
            <a:endParaRPr lang="de-DE" dirty="0"/>
          </a:p>
          <a:p>
            <a:pPr>
              <a:buNone/>
            </a:pPr>
            <a:r>
              <a:rPr lang="de-DE"/>
              <a:t>camera, quale luogo scegliereste per morire?</a:t>
            </a:r>
          </a:p>
          <a:p>
            <a:pPr>
              <a:buNone/>
            </a:pPr>
            <a:r>
              <a:rPr lang="de-DE"/>
              <a:t>Perché?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2. Che cosa si desidera ricordare quando si muore?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3. Chi vorreste avere al vostro fianco al momento della dipartita?</a:t>
            </a:r>
          </a:p>
          <a:p>
            <a:pPr>
              <a:buNone/>
            </a:pPr>
            <a:r>
              <a:rPr lang="de-DE"/>
              <a:t>Avete esternato questo desiderio alla persona in questione?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Riflessioni sul proprio morire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/>
              <a:t>4. Desiderate morire a seguito di una</a:t>
            </a:r>
          </a:p>
          <a:p>
            <a:pPr>
              <a:buNone/>
            </a:pPr>
            <a:r>
              <a:rPr lang="de-DE"/>
              <a:t>malattia incurabile preannunciata, oppure preferite</a:t>
            </a:r>
          </a:p>
          <a:p>
            <a:pPr>
              <a:buNone/>
            </a:pPr>
            <a:r>
              <a:rPr lang="de-DE"/>
              <a:t>morire per un'improvvisa insufficienza cardiaca?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 marL="651510" indent="-514350">
              <a:buAutoNum type="arabicPeriod" startAt="5"/>
            </a:pPr>
            <a:r>
              <a:rPr lang="de-DE"/>
              <a:t>Desiderate che vi venga detta la verità al riguardo, qualora </a:t>
            </a:r>
            <a:endParaRPr lang="de-DE" dirty="0" smtClean="0"/>
          </a:p>
          <a:p>
            <a:pPr marL="651510" indent="-514350">
              <a:buNone/>
            </a:pPr>
            <a:r>
              <a:rPr lang="de-DE"/>
              <a:t>soffriste di una malattia incurabile? Perché?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 </a:t>
            </a:r>
          </a:p>
          <a:p>
            <a:pPr>
              <a:buNone/>
            </a:pPr>
            <a:r>
              <a:rPr lang="de-DE"/>
              <a:t>6. Di cosa parlereste volentieri se foste una persona in fin di vita?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Riflessioni sul proprio morire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/>
              <a:t>7. </a:t>
            </a:r>
            <a:r>
              <a:rPr lang="de-DE" dirty="0" err="1"/>
              <a:t>Ci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cose</a:t>
            </a:r>
            <a:r>
              <a:rPr lang="de-DE" dirty="0"/>
              <a:t>, a </a:t>
            </a:r>
            <a:r>
              <a:rPr lang="de-DE" dirty="0" err="1"/>
              <a:t>livello</a:t>
            </a:r>
            <a:r>
              <a:rPr lang="de-DE" dirty="0"/>
              <a:t> </a:t>
            </a:r>
            <a:r>
              <a:rPr lang="de-DE" dirty="0" err="1"/>
              <a:t>pratico</a:t>
            </a:r>
            <a:r>
              <a:rPr lang="de-DE" dirty="0"/>
              <a:t> o </a:t>
            </a:r>
            <a:r>
              <a:rPr lang="de-DE" dirty="0" err="1"/>
              <a:t>emotivo</a:t>
            </a:r>
            <a:r>
              <a:rPr lang="de-DE" dirty="0"/>
              <a:t>, </a:t>
            </a:r>
            <a:r>
              <a:rPr lang="de-DE" dirty="0" err="1"/>
              <a:t>che</a:t>
            </a:r>
            <a:endParaRPr lang="de-DE" dirty="0"/>
          </a:p>
          <a:p>
            <a:pPr>
              <a:buNone/>
            </a:pPr>
            <a:r>
              <a:rPr lang="de-DE" dirty="0" err="1"/>
              <a:t>pensate</a:t>
            </a:r>
            <a:r>
              <a:rPr lang="de-DE" dirty="0"/>
              <a:t> di </a:t>
            </a:r>
            <a:r>
              <a:rPr lang="de-DE" dirty="0" err="1"/>
              <a:t>dover</a:t>
            </a:r>
            <a:r>
              <a:rPr lang="de-DE" dirty="0"/>
              <a:t> </a:t>
            </a:r>
            <a:r>
              <a:rPr lang="de-DE" dirty="0" err="1"/>
              <a:t>risolvere</a:t>
            </a:r>
            <a:r>
              <a:rPr lang="de-DE" dirty="0"/>
              <a:t> prima di </a:t>
            </a:r>
            <a:r>
              <a:rPr lang="de-DE" dirty="0" err="1"/>
              <a:t>morire</a:t>
            </a:r>
            <a:r>
              <a:rPr lang="de-DE" dirty="0"/>
              <a:t>?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8.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vorreste</a:t>
            </a:r>
            <a:r>
              <a:rPr lang="de-DE" dirty="0"/>
              <a:t> </a:t>
            </a:r>
            <a:r>
              <a:rPr lang="de-DE" dirty="0" err="1"/>
              <a:t>trascorrere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tempo </a:t>
            </a:r>
            <a:r>
              <a:rPr lang="de-DE" dirty="0" err="1"/>
              <a:t>che</a:t>
            </a:r>
            <a:r>
              <a:rPr lang="de-DE" dirty="0"/>
              <a:t> vi </a:t>
            </a:r>
            <a:r>
              <a:rPr lang="de-DE" dirty="0" err="1"/>
              <a:t>resta</a:t>
            </a:r>
            <a:r>
              <a:rPr lang="de-DE" dirty="0"/>
              <a:t> prima di </a:t>
            </a:r>
            <a:r>
              <a:rPr lang="de-DE" dirty="0" err="1" smtClean="0"/>
              <a:t>morire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 marL="651510" indent="-514350">
              <a:buAutoNum type="arabicPeriod" startAt="9"/>
            </a:pPr>
            <a:r>
              <a:rPr lang="de-DE" dirty="0" err="1"/>
              <a:t>Avete</a:t>
            </a:r>
            <a:r>
              <a:rPr lang="de-DE" dirty="0"/>
              <a:t> </a:t>
            </a:r>
            <a:r>
              <a:rPr lang="de-DE" dirty="0" err="1"/>
              <a:t>già</a:t>
            </a:r>
            <a:r>
              <a:rPr lang="de-DE" dirty="0"/>
              <a:t> </a:t>
            </a:r>
            <a:r>
              <a:rPr lang="de-DE" dirty="0" err="1"/>
              <a:t>discusso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vostro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, la </a:t>
            </a:r>
            <a:r>
              <a:rPr lang="de-DE" dirty="0" err="1"/>
              <a:t>vostra</a:t>
            </a:r>
            <a:r>
              <a:rPr lang="de-DE" dirty="0"/>
              <a:t> </a:t>
            </a:r>
            <a:endParaRPr lang="de-DE" dirty="0" smtClean="0"/>
          </a:p>
          <a:p>
            <a:pPr marL="651510" indent="-514350">
              <a:buNone/>
            </a:pPr>
            <a:r>
              <a:rPr lang="de-DE" dirty="0" err="1"/>
              <a:t>famiglia</a:t>
            </a:r>
            <a:r>
              <a:rPr lang="de-DE" dirty="0"/>
              <a:t> o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amici</a:t>
            </a:r>
            <a:r>
              <a:rPr lang="de-DE" dirty="0"/>
              <a:t> a </a:t>
            </a:r>
            <a:r>
              <a:rPr lang="de-DE" dirty="0" err="1"/>
              <a:t>proposito</a:t>
            </a:r>
            <a:r>
              <a:rPr lang="de-DE" dirty="0"/>
              <a:t> della </a:t>
            </a:r>
            <a:r>
              <a:rPr lang="de-DE" dirty="0" err="1"/>
              <a:t>vostra</a:t>
            </a:r>
            <a:r>
              <a:rPr lang="de-DE" dirty="0"/>
              <a:t> </a:t>
            </a:r>
            <a:r>
              <a:rPr lang="de-DE" dirty="0" err="1"/>
              <a:t>morte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172272" cy="543346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sz="6400"/>
              <a:t>Prece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/>
              <a:t>di Hilde Domin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/>
              <a:t>Saremo immersi</a:t>
            </a:r>
          </a:p>
          <a:p>
            <a:pPr>
              <a:buNone/>
            </a:pPr>
            <a:r>
              <a:rPr lang="de-DE"/>
              <a:t>e lavati con le acque del Diluvio</a:t>
            </a:r>
          </a:p>
          <a:p>
            <a:pPr>
              <a:buNone/>
            </a:pPr>
            <a:r>
              <a:rPr lang="de-DE"/>
              <a:t>                                        universale</a:t>
            </a:r>
          </a:p>
          <a:p>
            <a:pPr>
              <a:buNone/>
            </a:pPr>
            <a:r>
              <a:rPr lang="de-DE"/>
              <a:t>Saremo impregnati</a:t>
            </a:r>
          </a:p>
          <a:p>
            <a:pPr>
              <a:buNone/>
            </a:pPr>
            <a:r>
              <a:rPr lang="de-DE"/>
              <a:t>fino all'epidermide del cuore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/>
              <a:t>Desiderare paesaggi</a:t>
            </a:r>
          </a:p>
          <a:p>
            <a:pPr>
              <a:buNone/>
            </a:pPr>
            <a:r>
              <a:rPr lang="de-DE"/>
              <a:t>da questa sponda di lacrime</a:t>
            </a:r>
          </a:p>
          <a:p>
            <a:pPr>
              <a:buNone/>
            </a:pPr>
            <a:r>
              <a:rPr lang="de-DE"/>
              <a:t>a nulla vale</a:t>
            </a:r>
          </a:p>
          <a:p>
            <a:pPr>
              <a:buNone/>
            </a:pPr>
            <a:r>
              <a:rPr lang="de-DE"/>
              <a:t>Desiderare una perenne primavera in fiore</a:t>
            </a:r>
          </a:p>
          <a:p>
            <a:pPr>
              <a:buNone/>
            </a:pPr>
            <a:r>
              <a:rPr lang="de-DE"/>
              <a:t>Il desiderio di esser risparmiato</a:t>
            </a:r>
          </a:p>
          <a:p>
            <a:pPr>
              <a:buNone/>
            </a:pPr>
            <a:r>
              <a:rPr lang="de-DE"/>
              <a:t>a nulla vale</a:t>
            </a: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/>
              <a:t>Ma è lecito chiedere</a:t>
            </a:r>
          </a:p>
          <a:p>
            <a:pPr>
              <a:buNone/>
            </a:pPr>
            <a:r>
              <a:rPr lang="de-DE"/>
              <a:t>che al sorgere del sole la colomba</a:t>
            </a:r>
          </a:p>
          <a:p>
            <a:pPr>
              <a:buNone/>
            </a:pPr>
            <a:r>
              <a:rPr lang="de-DE"/>
              <a:t>il ramo di olivo porti</a:t>
            </a:r>
          </a:p>
          <a:p>
            <a:pPr>
              <a:buNone/>
            </a:pPr>
            <a:r>
              <a:rPr lang="de-DE"/>
              <a:t>che il frutto come il fiore</a:t>
            </a:r>
          </a:p>
          <a:p>
            <a:pPr>
              <a:buNone/>
            </a:pPr>
            <a:r>
              <a:rPr lang="de-DE"/>
              <a:t>                              sia di ugual colore</a:t>
            </a:r>
          </a:p>
          <a:p>
            <a:pPr>
              <a:buNone/>
            </a:pPr>
            <a:r>
              <a:rPr lang="de-DE"/>
              <a:t>che la rosa</a:t>
            </a:r>
          </a:p>
          <a:p>
            <a:pPr>
              <a:buNone/>
            </a:pPr>
            <a:r>
              <a:rPr lang="de-DE"/>
              <a:t>                               in una fulgida corona</a:t>
            </a:r>
          </a:p>
          <a:p>
            <a:pPr>
              <a:buNone/>
            </a:pPr>
            <a:r>
              <a:rPr lang="de-DE"/>
              <a:t>i suoi petali a terra posa 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/>
              <a:t>e che noi dal diluvio</a:t>
            </a:r>
          </a:p>
          <a:p>
            <a:pPr>
              <a:buNone/>
            </a:pPr>
            <a:r>
              <a:rPr lang="de-DE"/>
              <a:t>che noi dalla fossa feroce </a:t>
            </a:r>
            <a:endParaRPr lang="de-DE" dirty="0" smtClean="0"/>
          </a:p>
          <a:p>
            <a:pPr>
              <a:buNone/>
            </a:pPr>
            <a:r>
              <a:rPr lang="de-DE"/>
              <a:t>                               e dall'ardente fornace</a:t>
            </a:r>
          </a:p>
          <a:p>
            <a:pPr>
              <a:buNone/>
            </a:pPr>
            <a:r>
              <a:rPr lang="de-DE"/>
              <a:t>sempre più offesi e sempre più illesi</a:t>
            </a:r>
          </a:p>
          <a:p>
            <a:pPr>
              <a:buNone/>
            </a:pPr>
            <a:r>
              <a:rPr lang="de-DE"/>
              <a:t>di tanto in tanto</a:t>
            </a:r>
          </a:p>
          <a:p>
            <a:pPr>
              <a:buNone/>
            </a:pPr>
            <a:r>
              <a:rPr lang="de-DE"/>
              <a:t>da noi stessi</a:t>
            </a:r>
          </a:p>
          <a:p>
            <a:pPr>
              <a:buNone/>
            </a:pPr>
            <a:r>
              <a:rPr lang="de-DE"/>
              <a:t>troviam pace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25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Riflessioni sulla morte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particolarità</a:t>
            </a:r>
            <a:r>
              <a:rPr lang="de-DE" dirty="0"/>
              <a:t>, </a:t>
            </a:r>
            <a:r>
              <a:rPr lang="de-DE" dirty="0" err="1"/>
              <a:t>forse</a:t>
            </a:r>
            <a:r>
              <a:rPr lang="de-DE" dirty="0"/>
              <a:t> </a:t>
            </a:r>
            <a:r>
              <a:rPr lang="de-DE" dirty="0" err="1"/>
              <a:t>decisiva</a:t>
            </a:r>
            <a:r>
              <a:rPr lang="de-DE" dirty="0"/>
              <a:t>, della </a:t>
            </a:r>
            <a:r>
              <a:rPr lang="de-DE" dirty="0" err="1"/>
              <a:t>morte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l'inevitabilità</a:t>
            </a:r>
            <a:r>
              <a:rPr lang="de-DE" dirty="0"/>
              <a:t>.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err="1"/>
              <a:t>Nessuno</a:t>
            </a:r>
            <a:r>
              <a:rPr lang="de-DE" dirty="0"/>
              <a:t> </a:t>
            </a:r>
            <a:r>
              <a:rPr lang="de-DE" dirty="0" err="1"/>
              <a:t>può</a:t>
            </a:r>
            <a:r>
              <a:rPr lang="de-DE" dirty="0"/>
              <a:t> </a:t>
            </a:r>
            <a:r>
              <a:rPr lang="de-DE" dirty="0" err="1"/>
              <a:t>eluderla</a:t>
            </a:r>
            <a:r>
              <a:rPr lang="de-DE" dirty="0"/>
              <a:t>. </a:t>
            </a:r>
            <a:r>
              <a:rPr lang="de-DE" dirty="0" err="1"/>
              <a:t>Questa</a:t>
            </a:r>
            <a:r>
              <a:rPr lang="de-DE" dirty="0"/>
              <a:t> </a:t>
            </a:r>
            <a:r>
              <a:rPr lang="de-DE" dirty="0" err="1"/>
              <a:t>inevitabilità</a:t>
            </a:r>
            <a:r>
              <a:rPr lang="de-DE" dirty="0"/>
              <a:t> ci </a:t>
            </a:r>
            <a:r>
              <a:rPr lang="de-DE" dirty="0" err="1"/>
              <a:t>affligge</a:t>
            </a:r>
            <a:r>
              <a:rPr lang="de-DE" dirty="0"/>
              <a:t>, </a:t>
            </a:r>
            <a:endParaRPr lang="de-DE" dirty="0" smtClean="0"/>
          </a:p>
          <a:p>
            <a:pPr>
              <a:buNone/>
            </a:pPr>
            <a:r>
              <a:rPr lang="de-DE" dirty="0"/>
              <a:t>ci </a:t>
            </a:r>
            <a:r>
              <a:rPr lang="de-DE" dirty="0" err="1"/>
              <a:t>appare</a:t>
            </a:r>
            <a:r>
              <a:rPr lang="de-DE" dirty="0"/>
              <a:t> </a:t>
            </a:r>
            <a:r>
              <a:rPr lang="de-DE" dirty="0" err="1"/>
              <a:t>ardua</a:t>
            </a:r>
            <a:r>
              <a:rPr lang="de-DE" dirty="0"/>
              <a:t> </a:t>
            </a:r>
            <a:r>
              <a:rPr lang="de-DE" dirty="0" err="1"/>
              <a:t>ed</a:t>
            </a:r>
            <a:r>
              <a:rPr lang="de-DE" dirty="0"/>
              <a:t> </a:t>
            </a:r>
            <a:r>
              <a:rPr lang="de-DE" dirty="0" err="1"/>
              <a:t>estremamente</a:t>
            </a:r>
            <a:r>
              <a:rPr lang="de-DE" dirty="0"/>
              <a:t> </a:t>
            </a:r>
            <a:r>
              <a:rPr lang="de-DE" dirty="0" err="1"/>
              <a:t>funesta</a:t>
            </a:r>
            <a:r>
              <a:rPr lang="de-DE" dirty="0"/>
              <a:t>. Il </a:t>
            </a:r>
            <a:r>
              <a:rPr lang="de-DE" dirty="0" err="1"/>
              <a:t>confine</a:t>
            </a:r>
            <a:r>
              <a:rPr lang="de-DE" dirty="0"/>
              <a:t> della </a:t>
            </a:r>
            <a:r>
              <a:rPr lang="de-DE" dirty="0" err="1"/>
              <a:t>morte</a:t>
            </a:r>
            <a:r>
              <a:rPr lang="de-DE" dirty="0"/>
              <a:t>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inamovibile</a:t>
            </a:r>
            <a:r>
              <a:rPr lang="de-DE" dirty="0"/>
              <a:t> </a:t>
            </a:r>
            <a:endParaRPr lang="de-DE" dirty="0" smtClean="0"/>
          </a:p>
          <a:p>
            <a:pPr>
              <a:buNone/>
            </a:pP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impenetrabilmente</a:t>
            </a:r>
            <a:r>
              <a:rPr lang="de-DE" dirty="0"/>
              <a:t> </a:t>
            </a:r>
            <a:r>
              <a:rPr lang="de-DE" dirty="0" err="1"/>
              <a:t>oscuro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assurdo</a:t>
            </a:r>
            <a:r>
              <a:rPr lang="de-DE" dirty="0"/>
              <a:t>. Cosa </a:t>
            </a:r>
            <a:r>
              <a:rPr lang="de-DE" dirty="0" err="1"/>
              <a:t>vuol</a:t>
            </a:r>
            <a:r>
              <a:rPr lang="de-DE" dirty="0"/>
              <a:t> </a:t>
            </a:r>
            <a:r>
              <a:rPr lang="de-DE" dirty="0" err="1"/>
              <a:t>dire</a:t>
            </a:r>
            <a:r>
              <a:rPr lang="de-DE" dirty="0"/>
              <a:t> "</a:t>
            </a:r>
            <a:r>
              <a:rPr lang="de-DE" dirty="0" err="1"/>
              <a:t>rassegnarsi</a:t>
            </a:r>
            <a:r>
              <a:rPr lang="de-DE" dirty="0"/>
              <a:t>", </a:t>
            </a:r>
            <a:endParaRPr lang="de-DE" dirty="0" smtClean="0"/>
          </a:p>
          <a:p>
            <a:pPr>
              <a:buNone/>
            </a:pPr>
            <a:r>
              <a:rPr lang="de-DE" dirty="0" err="1"/>
              <a:t>tentare</a:t>
            </a:r>
            <a:r>
              <a:rPr lang="de-DE" dirty="0"/>
              <a:t> di </a:t>
            </a:r>
            <a:r>
              <a:rPr lang="de-DE" dirty="0" err="1"/>
              <a:t>assoggettarsi</a:t>
            </a:r>
            <a:r>
              <a:rPr lang="de-DE" dirty="0"/>
              <a:t>? 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 err="1"/>
              <a:t>Forse</a:t>
            </a:r>
            <a:r>
              <a:rPr lang="de-DE" dirty="0"/>
              <a:t> </a:t>
            </a:r>
            <a:r>
              <a:rPr lang="de-DE" dirty="0" err="1"/>
              <a:t>possiamo</a:t>
            </a:r>
            <a:r>
              <a:rPr lang="de-DE" dirty="0"/>
              <a:t> </a:t>
            </a:r>
            <a:r>
              <a:rPr lang="de-DE" dirty="0" err="1"/>
              <a:t>provare</a:t>
            </a:r>
            <a:r>
              <a:rPr lang="de-DE" dirty="0"/>
              <a:t> a </a:t>
            </a:r>
            <a:r>
              <a:rPr lang="de-DE" dirty="0" err="1"/>
              <a:t>carpire</a:t>
            </a:r>
            <a:r>
              <a:rPr lang="de-DE" dirty="0"/>
              <a:t> </a:t>
            </a:r>
            <a:r>
              <a:rPr lang="de-DE" dirty="0" err="1"/>
              <a:t>qualcosa</a:t>
            </a:r>
            <a:r>
              <a:rPr lang="de-DE" dirty="0"/>
              <a:t> del </a:t>
            </a:r>
            <a:r>
              <a:rPr lang="de-DE" dirty="0" err="1"/>
              <a:t>mistero</a:t>
            </a:r>
            <a:r>
              <a:rPr lang="de-DE" dirty="0"/>
              <a:t> della </a:t>
            </a:r>
            <a:r>
              <a:rPr lang="de-DE" dirty="0" err="1"/>
              <a:t>morte</a:t>
            </a:r>
            <a:r>
              <a:rPr lang="de-DE" dirty="0"/>
              <a:t>, </a:t>
            </a:r>
            <a:endParaRPr lang="de-DE" dirty="0" smtClean="0"/>
          </a:p>
          <a:p>
            <a:pPr>
              <a:buNone/>
            </a:pPr>
            <a:r>
              <a:rPr lang="de-DE" dirty="0" err="1"/>
              <a:t>conferendole</a:t>
            </a:r>
            <a:r>
              <a:rPr lang="de-DE" dirty="0"/>
              <a:t> la </a:t>
            </a:r>
            <a:r>
              <a:rPr lang="de-DE" dirty="0" err="1"/>
              <a:t>capacità</a:t>
            </a:r>
            <a:r>
              <a:rPr lang="de-DE" dirty="0"/>
              <a:t> di </a:t>
            </a:r>
            <a:r>
              <a:rPr lang="de-DE" dirty="0" err="1"/>
              <a:t>esprimersi</a:t>
            </a:r>
            <a:r>
              <a:rPr lang="de-DE" dirty="0"/>
              <a:t> a </a:t>
            </a:r>
            <a:r>
              <a:rPr lang="de-DE" dirty="0" err="1"/>
              <a:t>parole</a:t>
            </a:r>
            <a:r>
              <a:rPr lang="de-DE" dirty="0"/>
              <a:t>. </a:t>
            </a:r>
            <a:r>
              <a:rPr lang="de-DE" dirty="0" err="1"/>
              <a:t>Possiamo</a:t>
            </a:r>
            <a:r>
              <a:rPr lang="de-DE" dirty="0"/>
              <a:t> </a:t>
            </a:r>
            <a:r>
              <a:rPr lang="de-DE" dirty="0" err="1"/>
              <a:t>permetterle</a:t>
            </a:r>
            <a:r>
              <a:rPr lang="de-DE" dirty="0"/>
              <a:t> di </a:t>
            </a:r>
            <a:endParaRPr lang="de-DE" dirty="0" smtClean="0"/>
          </a:p>
          <a:p>
            <a:pPr>
              <a:buNone/>
            </a:pPr>
            <a:r>
              <a:rPr lang="de-DE" dirty="0" err="1"/>
              <a:t>rivolgersi</a:t>
            </a:r>
            <a:r>
              <a:rPr lang="de-DE" dirty="0"/>
              <a:t> a </a:t>
            </a:r>
            <a:r>
              <a:rPr lang="de-DE" dirty="0" err="1"/>
              <a:t>noi</a:t>
            </a:r>
            <a:r>
              <a:rPr lang="de-DE" dirty="0"/>
              <a:t>, </a:t>
            </a:r>
            <a:r>
              <a:rPr lang="de-DE" dirty="0" err="1"/>
              <a:t>personalmente</a:t>
            </a:r>
            <a:r>
              <a:rPr lang="de-DE" dirty="0"/>
              <a:t>.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cosa</a:t>
            </a:r>
            <a:r>
              <a:rPr lang="de-DE" dirty="0"/>
              <a:t> </a:t>
            </a:r>
            <a:r>
              <a:rPr lang="de-DE" dirty="0" err="1"/>
              <a:t>avrebbe</a:t>
            </a:r>
            <a:r>
              <a:rPr lang="de-DE" dirty="0"/>
              <a:t> da </a:t>
            </a:r>
            <a:r>
              <a:rPr lang="de-DE" dirty="0" err="1"/>
              <a:t>dire</a:t>
            </a:r>
            <a:r>
              <a:rPr lang="de-DE" dirty="0"/>
              <a:t>? </a:t>
            </a:r>
            <a:endParaRPr lang="de-DE" dirty="0" smtClean="0"/>
          </a:p>
          <a:p>
            <a:pPr>
              <a:buNone/>
            </a:pPr>
            <a:r>
              <a:rPr lang="de-DE" dirty="0" err="1"/>
              <a:t>Forse</a:t>
            </a:r>
            <a:r>
              <a:rPr lang="de-DE" dirty="0"/>
              <a:t> </a:t>
            </a:r>
            <a:r>
              <a:rPr lang="de-DE" dirty="0" err="1"/>
              <a:t>questo</a:t>
            </a:r>
            <a:r>
              <a:rPr lang="de-DE" dirty="0"/>
              <a:t>: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r>
              <a:rPr lang="de-DE" dirty="0"/>
              <a:t>Non </a:t>
            </a:r>
            <a:r>
              <a:rPr lang="de-DE" dirty="0" err="1"/>
              <a:t>puoi</a:t>
            </a:r>
            <a:r>
              <a:rPr lang="de-DE" dirty="0"/>
              <a:t> </a:t>
            </a:r>
            <a:r>
              <a:rPr lang="de-DE" dirty="0" err="1"/>
              <a:t>evitarmi</a:t>
            </a:r>
            <a:r>
              <a:rPr lang="de-DE" dirty="0"/>
              <a:t>. Lo so,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intimorisco</a:t>
            </a:r>
            <a:r>
              <a:rPr lang="de-DE" dirty="0"/>
              <a:t>. </a:t>
            </a:r>
            <a:r>
              <a:rPr lang="de-DE" dirty="0" err="1"/>
              <a:t>Io</a:t>
            </a:r>
            <a:r>
              <a:rPr lang="de-DE" dirty="0"/>
              <a:t> </a:t>
            </a:r>
            <a:r>
              <a:rPr lang="de-DE" dirty="0" err="1"/>
              <a:t>sto</a:t>
            </a:r>
            <a:endParaRPr lang="de-DE" dirty="0"/>
          </a:p>
          <a:p>
            <a:pPr>
              <a:buNone/>
            </a:pPr>
            <a:r>
              <a:rPr lang="de-DE" dirty="0"/>
              <a:t> </a:t>
            </a:r>
            <a:r>
              <a:rPr lang="de-DE" dirty="0" err="1"/>
              <a:t>costantemente</a:t>
            </a:r>
            <a:r>
              <a:rPr lang="de-DE" dirty="0"/>
              <a:t> </a:t>
            </a:r>
            <a:r>
              <a:rPr lang="de-DE" dirty="0" err="1"/>
              <a:t>dinanzi</a:t>
            </a:r>
            <a:r>
              <a:rPr lang="de-DE" dirty="0"/>
              <a:t> alla </a:t>
            </a:r>
            <a:r>
              <a:rPr lang="de-DE" dirty="0" err="1"/>
              <a:t>tua</a:t>
            </a:r>
            <a:r>
              <a:rPr lang="de-DE" dirty="0"/>
              <a:t> </a:t>
            </a:r>
            <a:r>
              <a:rPr lang="de-DE" dirty="0" err="1"/>
              <a:t>porta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tu non </a:t>
            </a:r>
            <a:r>
              <a:rPr lang="de-DE" dirty="0" err="1"/>
              <a:t>vuoi</a:t>
            </a:r>
            <a:r>
              <a:rPr lang="de-DE" dirty="0"/>
              <a:t> </a:t>
            </a:r>
            <a:r>
              <a:rPr lang="de-DE" dirty="0" err="1"/>
              <a:t>sapere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di </a:t>
            </a:r>
            <a:r>
              <a:rPr lang="de-DE" dirty="0" err="1"/>
              <a:t>me</a:t>
            </a:r>
            <a:r>
              <a:rPr lang="de-DE" dirty="0"/>
              <a:t>, tu </a:t>
            </a:r>
            <a:r>
              <a:rPr lang="de-DE" dirty="0" smtClean="0"/>
              <a:t>mi </a:t>
            </a:r>
            <a:r>
              <a:rPr lang="de-DE" dirty="0" err="1" smtClean="0"/>
              <a:t>rinneghi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err="1"/>
              <a:t>e</a:t>
            </a:r>
            <a:r>
              <a:rPr lang="de-DE" dirty="0"/>
              <a:t> non </a:t>
            </a:r>
            <a:r>
              <a:rPr lang="de-DE" dirty="0" err="1"/>
              <a:t>parli</a:t>
            </a:r>
            <a:r>
              <a:rPr lang="de-DE" dirty="0"/>
              <a:t> di </a:t>
            </a:r>
            <a:r>
              <a:rPr lang="de-DE" dirty="0" err="1"/>
              <a:t>me</a:t>
            </a:r>
            <a:r>
              <a:rPr lang="de-DE" dirty="0"/>
              <a:t>. </a:t>
            </a:r>
            <a:r>
              <a:rPr lang="de-DE" dirty="0" err="1"/>
              <a:t>Io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capisco</a:t>
            </a:r>
            <a:r>
              <a:rPr lang="de-DE" dirty="0"/>
              <a:t>.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Riflessioni sulla morte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/>
              <a:t>E la </a:t>
            </a:r>
            <a:r>
              <a:rPr lang="de-DE" sz="1800" dirty="0" err="1"/>
              <a:t>morte</a:t>
            </a:r>
            <a:r>
              <a:rPr lang="de-DE" sz="1800" dirty="0"/>
              <a:t> </a:t>
            </a:r>
            <a:r>
              <a:rPr lang="de-DE" sz="1800" dirty="0" err="1"/>
              <a:t>potrebbe</a:t>
            </a:r>
            <a:r>
              <a:rPr lang="de-DE" sz="1800" dirty="0"/>
              <a:t> </a:t>
            </a:r>
            <a:r>
              <a:rPr lang="de-DE" sz="1800" dirty="0" err="1"/>
              <a:t>continuare</a:t>
            </a:r>
            <a:r>
              <a:rPr lang="de-DE" sz="1800" dirty="0"/>
              <a:t>: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err="1"/>
              <a:t>Forse</a:t>
            </a:r>
            <a:r>
              <a:rPr lang="de-DE" sz="1800" dirty="0"/>
              <a:t> </a:t>
            </a:r>
            <a:r>
              <a:rPr lang="de-DE" sz="1800" dirty="0" err="1"/>
              <a:t>puoi</a:t>
            </a:r>
            <a:r>
              <a:rPr lang="de-DE" sz="1800" dirty="0"/>
              <a:t> </a:t>
            </a:r>
            <a:r>
              <a:rPr lang="de-DE" sz="1800" dirty="0" err="1"/>
              <a:t>fermarti</a:t>
            </a:r>
            <a:r>
              <a:rPr lang="de-DE" sz="1800" dirty="0"/>
              <a:t> ancora </a:t>
            </a:r>
            <a:r>
              <a:rPr lang="de-DE" sz="1800" dirty="0" err="1"/>
              <a:t>un</a:t>
            </a:r>
            <a:r>
              <a:rPr lang="de-DE" sz="1800" dirty="0"/>
              <a:t> </a:t>
            </a:r>
            <a:r>
              <a:rPr lang="de-DE" sz="1800" dirty="0" err="1"/>
              <a:t>po</a:t>
            </a:r>
            <a:r>
              <a:rPr lang="de-DE" sz="1800" dirty="0"/>
              <a:t>'. </a:t>
            </a:r>
            <a:r>
              <a:rPr lang="de-DE" sz="1800" dirty="0" err="1"/>
              <a:t>Magari</a:t>
            </a:r>
            <a:r>
              <a:rPr lang="de-DE" sz="1800" dirty="0"/>
              <a:t> </a:t>
            </a:r>
            <a:r>
              <a:rPr lang="de-DE" sz="1800" dirty="0" err="1"/>
              <a:t>ti</a:t>
            </a:r>
            <a:r>
              <a:rPr lang="de-DE" sz="1800" dirty="0"/>
              <a:t> </a:t>
            </a:r>
            <a:r>
              <a:rPr lang="de-DE" sz="1800" dirty="0" err="1"/>
              <a:t>prendi</a:t>
            </a:r>
            <a:r>
              <a:rPr lang="de-DE" sz="1800" dirty="0"/>
              <a:t> ancora </a:t>
            </a:r>
            <a:r>
              <a:rPr lang="de-DE" sz="1800" dirty="0" err="1"/>
              <a:t>un</a:t>
            </a:r>
            <a:r>
              <a:rPr lang="de-DE" sz="1800" dirty="0"/>
              <a:t> </a:t>
            </a:r>
            <a:r>
              <a:rPr lang="de-DE" sz="1800" dirty="0" err="1"/>
              <a:t>po</a:t>
            </a:r>
            <a:r>
              <a:rPr lang="de-DE" sz="1800" dirty="0"/>
              <a:t>' di</a:t>
            </a:r>
          </a:p>
          <a:p>
            <a:pPr>
              <a:buNone/>
            </a:pPr>
            <a:r>
              <a:rPr lang="de-DE" sz="1800" dirty="0"/>
              <a:t> tempo per </a:t>
            </a:r>
            <a:r>
              <a:rPr lang="de-DE" sz="1800" dirty="0" err="1"/>
              <a:t>te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 per </a:t>
            </a:r>
            <a:r>
              <a:rPr lang="de-DE" sz="1800" dirty="0" err="1"/>
              <a:t>me</a:t>
            </a:r>
            <a:r>
              <a:rPr lang="de-DE" sz="1800" dirty="0"/>
              <a:t>, la </a:t>
            </a:r>
            <a:r>
              <a:rPr lang="de-DE" sz="1800" dirty="0" err="1"/>
              <a:t>morte</a:t>
            </a:r>
            <a:r>
              <a:rPr lang="de-DE" sz="1800" dirty="0"/>
              <a:t>. </a:t>
            </a:r>
            <a:r>
              <a:rPr lang="de-DE" sz="1800" dirty="0" err="1"/>
              <a:t>Prova</a:t>
            </a:r>
            <a:r>
              <a:rPr lang="de-DE" sz="1800" dirty="0"/>
              <a:t> a </a:t>
            </a:r>
            <a:r>
              <a:rPr lang="de-DE" sz="1800" dirty="0" err="1"/>
              <a:t>sperimentare</a:t>
            </a:r>
            <a:r>
              <a:rPr lang="de-DE" sz="1800" dirty="0"/>
              <a:t> </a:t>
            </a:r>
            <a:r>
              <a:rPr lang="de-DE" sz="1800" dirty="0" err="1"/>
              <a:t>già</a:t>
            </a:r>
            <a:r>
              <a:rPr lang="de-DE" sz="1800" dirty="0"/>
              <a:t> da </a:t>
            </a:r>
            <a:r>
              <a:rPr lang="de-DE" sz="1800" dirty="0" err="1"/>
              <a:t>ora</a:t>
            </a:r>
            <a:r>
              <a:rPr lang="de-DE" sz="1800" dirty="0"/>
              <a:t> </a:t>
            </a:r>
            <a:r>
              <a:rPr lang="de-DE" sz="1800" dirty="0" err="1"/>
              <a:t>il</a:t>
            </a:r>
            <a:r>
              <a:rPr lang="de-DE" sz="1800" dirty="0"/>
              <a:t> </a:t>
            </a:r>
            <a:r>
              <a:rPr lang="de-DE" sz="1800" dirty="0" err="1"/>
              <a:t>confine</a:t>
            </a:r>
            <a:r>
              <a:rPr lang="de-DE" sz="1800" dirty="0"/>
              <a:t>, </a:t>
            </a:r>
            <a:endParaRPr lang="de-DE" sz="1800" dirty="0" smtClean="0"/>
          </a:p>
          <a:p>
            <a:pPr>
              <a:buNone/>
            </a:pPr>
            <a:r>
              <a:rPr lang="de-DE" sz="1800" dirty="0" err="1"/>
              <a:t>e</a:t>
            </a:r>
            <a:r>
              <a:rPr lang="de-DE" sz="1800" dirty="0"/>
              <a:t> </a:t>
            </a:r>
            <a:r>
              <a:rPr lang="de-DE" sz="1800" dirty="0" err="1"/>
              <a:t>anche</a:t>
            </a:r>
            <a:r>
              <a:rPr lang="de-DE" sz="1800" dirty="0"/>
              <a:t> </a:t>
            </a:r>
            <a:r>
              <a:rPr lang="de-DE" sz="1800" dirty="0" err="1"/>
              <a:t>quel</a:t>
            </a:r>
            <a:r>
              <a:rPr lang="de-DE" sz="1800" dirty="0"/>
              <a:t> </a:t>
            </a:r>
            <a:r>
              <a:rPr lang="de-DE" sz="1800" dirty="0" err="1"/>
              <a:t>tanto</a:t>
            </a:r>
            <a:r>
              <a:rPr lang="de-DE" sz="1800" dirty="0"/>
              <a:t> di </a:t>
            </a:r>
            <a:r>
              <a:rPr lang="de-DE" sz="1800" dirty="0" err="1"/>
              <a:t>paura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 </a:t>
            </a:r>
            <a:r>
              <a:rPr lang="de-DE" sz="1800" dirty="0" err="1"/>
              <a:t>pressione</a:t>
            </a:r>
            <a:r>
              <a:rPr lang="de-DE" sz="1800" dirty="0"/>
              <a:t>. </a:t>
            </a:r>
            <a:r>
              <a:rPr lang="de-DE" sz="1800" dirty="0" err="1"/>
              <a:t>Prova</a:t>
            </a:r>
            <a:r>
              <a:rPr lang="de-DE" sz="1800" dirty="0"/>
              <a:t> a </a:t>
            </a:r>
            <a:r>
              <a:rPr lang="de-DE" sz="1800" dirty="0" err="1"/>
              <a:t>individuare</a:t>
            </a:r>
            <a:r>
              <a:rPr lang="de-DE" sz="1800" dirty="0"/>
              <a:t> </a:t>
            </a:r>
            <a:r>
              <a:rPr lang="de-DE" sz="1800" dirty="0" err="1"/>
              <a:t>ciò</a:t>
            </a:r>
            <a:r>
              <a:rPr lang="de-DE" sz="1800" dirty="0"/>
              <a:t> </a:t>
            </a:r>
            <a:r>
              <a:rPr lang="de-DE" sz="1800" dirty="0" err="1"/>
              <a:t>che</a:t>
            </a:r>
            <a:r>
              <a:rPr lang="de-DE" sz="1800" dirty="0"/>
              <a:t> </a:t>
            </a:r>
            <a:endParaRPr lang="de-DE" sz="1800" dirty="0" smtClean="0"/>
          </a:p>
          <a:p>
            <a:pPr>
              <a:buNone/>
            </a:pPr>
            <a:r>
              <a:rPr lang="de-DE" sz="1800" dirty="0"/>
              <a:t>in </a:t>
            </a:r>
            <a:r>
              <a:rPr lang="de-DE" sz="1800" dirty="0" err="1"/>
              <a:t>tali</a:t>
            </a:r>
            <a:r>
              <a:rPr lang="de-DE" sz="1800" dirty="0"/>
              <a:t> </a:t>
            </a:r>
            <a:r>
              <a:rPr lang="de-DE" sz="1800" dirty="0" err="1"/>
              <a:t>momenti</a:t>
            </a:r>
            <a:r>
              <a:rPr lang="de-DE" sz="1800" dirty="0"/>
              <a:t> </a:t>
            </a:r>
            <a:r>
              <a:rPr lang="de-DE" sz="1800" dirty="0" err="1"/>
              <a:t>potrebbe</a:t>
            </a:r>
            <a:r>
              <a:rPr lang="de-DE" sz="1800" dirty="0"/>
              <a:t> </a:t>
            </a:r>
            <a:r>
              <a:rPr lang="de-DE" sz="1800" dirty="0" err="1"/>
              <a:t>darti</a:t>
            </a:r>
            <a:r>
              <a:rPr lang="de-DE" sz="1800" dirty="0"/>
              <a:t> </a:t>
            </a:r>
            <a:r>
              <a:rPr lang="de-DE" sz="1800" dirty="0" err="1"/>
              <a:t>forza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 </a:t>
            </a:r>
            <a:r>
              <a:rPr lang="de-DE" sz="1800" dirty="0" err="1"/>
              <a:t>ottimismo</a:t>
            </a:r>
            <a:r>
              <a:rPr lang="de-DE" sz="1800" dirty="0"/>
              <a:t>: </a:t>
            </a:r>
            <a:r>
              <a:rPr lang="de-DE" sz="1800" dirty="0" err="1"/>
              <a:t>possanza</a:t>
            </a:r>
            <a:r>
              <a:rPr lang="de-DE" sz="1800" dirty="0"/>
              <a:t>, </a:t>
            </a:r>
            <a:r>
              <a:rPr lang="de-DE" sz="1800" dirty="0" err="1"/>
              <a:t>dominio</a:t>
            </a:r>
            <a:r>
              <a:rPr lang="de-DE" sz="1800" dirty="0"/>
              <a:t>,</a:t>
            </a:r>
          </a:p>
          <a:p>
            <a:pPr>
              <a:buNone/>
            </a:pPr>
            <a:r>
              <a:rPr lang="de-DE" sz="1800" dirty="0"/>
              <a:t> </a:t>
            </a:r>
            <a:r>
              <a:rPr lang="de-DE" sz="1800" dirty="0" err="1"/>
              <a:t>denaro</a:t>
            </a:r>
            <a:r>
              <a:rPr lang="de-DE" sz="1800" dirty="0"/>
              <a:t>, </a:t>
            </a:r>
            <a:r>
              <a:rPr lang="de-DE" sz="1800" dirty="0" err="1"/>
              <a:t>bere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 </a:t>
            </a:r>
            <a:r>
              <a:rPr lang="de-DE" sz="1800" dirty="0" err="1"/>
              <a:t>mangiare</a:t>
            </a:r>
            <a:r>
              <a:rPr lang="de-DE" sz="1800" dirty="0"/>
              <a:t>? O </a:t>
            </a:r>
            <a:r>
              <a:rPr lang="de-DE" sz="1800" dirty="0" err="1"/>
              <a:t>magari</a:t>
            </a:r>
            <a:r>
              <a:rPr lang="de-DE" sz="1800" dirty="0"/>
              <a:t>: </a:t>
            </a:r>
            <a:r>
              <a:rPr lang="de-DE" sz="1800" dirty="0" err="1"/>
              <a:t>compassione</a:t>
            </a:r>
            <a:r>
              <a:rPr lang="de-DE" sz="1800" dirty="0"/>
              <a:t>, </a:t>
            </a:r>
            <a:r>
              <a:rPr lang="de-DE" sz="1800" dirty="0" err="1"/>
              <a:t>comprensione</a:t>
            </a:r>
            <a:r>
              <a:rPr lang="de-DE" sz="1800" dirty="0"/>
              <a:t>, </a:t>
            </a:r>
            <a:r>
              <a:rPr lang="de-DE" sz="1800" dirty="0" err="1"/>
              <a:t>vicinanza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 </a:t>
            </a:r>
            <a:endParaRPr lang="de-DE" sz="1800" dirty="0" smtClean="0"/>
          </a:p>
          <a:p>
            <a:pPr>
              <a:buNone/>
            </a:pPr>
            <a:r>
              <a:rPr lang="de-DE" sz="1800" dirty="0" err="1"/>
              <a:t>contatto</a:t>
            </a:r>
            <a:r>
              <a:rPr lang="de-DE" sz="1800" dirty="0"/>
              <a:t>? </a:t>
            </a:r>
            <a:r>
              <a:rPr lang="de-DE" sz="1800" dirty="0" err="1"/>
              <a:t>Certamente</a:t>
            </a:r>
            <a:r>
              <a:rPr lang="de-DE" sz="1800" dirty="0"/>
              <a:t>, </a:t>
            </a:r>
            <a:r>
              <a:rPr lang="de-DE" sz="1800" dirty="0" err="1"/>
              <a:t>io</a:t>
            </a:r>
            <a:r>
              <a:rPr lang="de-DE" sz="1800" dirty="0"/>
              <a:t> </a:t>
            </a:r>
            <a:r>
              <a:rPr lang="de-DE" sz="1800" dirty="0" err="1"/>
              <a:t>che</a:t>
            </a:r>
            <a:r>
              <a:rPr lang="de-DE" sz="1800" dirty="0"/>
              <a:t> </a:t>
            </a:r>
            <a:r>
              <a:rPr lang="de-DE" sz="1800" dirty="0" err="1"/>
              <a:t>sono</a:t>
            </a:r>
            <a:r>
              <a:rPr lang="de-DE" sz="1800" dirty="0"/>
              <a:t> la </a:t>
            </a:r>
            <a:r>
              <a:rPr lang="de-DE" sz="1800" dirty="0" err="1"/>
              <a:t>morte</a:t>
            </a:r>
            <a:r>
              <a:rPr lang="de-DE" sz="1800" dirty="0"/>
              <a:t>, </a:t>
            </a:r>
            <a:r>
              <a:rPr lang="de-DE" sz="1800" dirty="0" err="1"/>
              <a:t>resto</a:t>
            </a:r>
            <a:r>
              <a:rPr lang="de-DE" sz="1800" dirty="0"/>
              <a:t> </a:t>
            </a:r>
            <a:r>
              <a:rPr lang="de-DE" sz="1800" dirty="0" err="1"/>
              <a:t>ora</a:t>
            </a:r>
            <a:r>
              <a:rPr lang="de-DE" sz="1800" dirty="0"/>
              <a:t> </a:t>
            </a:r>
            <a:r>
              <a:rPr lang="de-DE" sz="1800" dirty="0" err="1"/>
              <a:t>come</a:t>
            </a:r>
            <a:r>
              <a:rPr lang="de-DE" sz="1800" dirty="0"/>
              <a:t> sempre </a:t>
            </a:r>
            <a:r>
              <a:rPr lang="de-DE" sz="1800" dirty="0" err="1"/>
              <a:t>un</a:t>
            </a:r>
            <a:r>
              <a:rPr lang="de-DE" sz="1800" dirty="0"/>
              <a:t> </a:t>
            </a:r>
            <a:r>
              <a:rPr lang="de-DE" sz="1800" dirty="0" err="1"/>
              <a:t>limite</a:t>
            </a:r>
            <a:r>
              <a:rPr lang="de-DE" sz="1800" dirty="0"/>
              <a:t> </a:t>
            </a:r>
            <a:r>
              <a:rPr lang="de-DE" sz="1800" dirty="0" err="1"/>
              <a:t>austero</a:t>
            </a:r>
            <a:r>
              <a:rPr lang="de-DE" sz="1800" dirty="0"/>
              <a:t>. </a:t>
            </a:r>
            <a:endParaRPr lang="de-DE" sz="1800" dirty="0" smtClean="0"/>
          </a:p>
          <a:p>
            <a:pPr>
              <a:buNone/>
            </a:pPr>
            <a:r>
              <a:rPr lang="de-DE" sz="1800" dirty="0"/>
              <a:t>Ma </a:t>
            </a:r>
            <a:r>
              <a:rPr lang="de-DE" sz="1800" dirty="0" err="1"/>
              <a:t>forse</a:t>
            </a:r>
            <a:r>
              <a:rPr lang="de-DE" sz="1800" dirty="0"/>
              <a:t> </a:t>
            </a:r>
            <a:r>
              <a:rPr lang="de-DE" sz="1800" dirty="0" err="1"/>
              <a:t>sono</a:t>
            </a:r>
            <a:r>
              <a:rPr lang="de-DE" sz="1800" dirty="0"/>
              <a:t> </a:t>
            </a:r>
            <a:r>
              <a:rPr lang="de-DE" sz="1800" dirty="0" err="1"/>
              <a:t>anche</a:t>
            </a:r>
            <a:r>
              <a:rPr lang="de-DE" sz="1800" dirty="0"/>
              <a:t> </a:t>
            </a:r>
            <a:r>
              <a:rPr lang="de-DE" sz="1800" dirty="0" err="1"/>
              <a:t>fonte</a:t>
            </a:r>
            <a:r>
              <a:rPr lang="de-DE" sz="1800" dirty="0"/>
              <a:t> di </a:t>
            </a:r>
            <a:r>
              <a:rPr lang="de-DE" sz="1800" dirty="0" err="1"/>
              <a:t>ispirazione</a:t>
            </a:r>
            <a:r>
              <a:rPr lang="de-DE" sz="1800" dirty="0"/>
              <a:t> per la </a:t>
            </a:r>
            <a:r>
              <a:rPr lang="de-DE" sz="1800" dirty="0" err="1"/>
              <a:t>tua</a:t>
            </a:r>
            <a:r>
              <a:rPr lang="de-DE" sz="1800" dirty="0"/>
              <a:t> </a:t>
            </a:r>
            <a:r>
              <a:rPr lang="de-DE" sz="1800" dirty="0" err="1"/>
              <a:t>vita</a:t>
            </a:r>
            <a:r>
              <a:rPr lang="de-DE" sz="1800" dirty="0"/>
              <a:t>: </a:t>
            </a:r>
            <a:r>
              <a:rPr lang="de-DE" sz="1800" dirty="0" err="1"/>
              <a:t>sollecitazione</a:t>
            </a:r>
            <a:r>
              <a:rPr lang="de-DE" sz="1800" dirty="0"/>
              <a:t> a </a:t>
            </a:r>
            <a:r>
              <a:rPr lang="de-DE" sz="1800" dirty="0" err="1"/>
              <a:t>una</a:t>
            </a:r>
            <a:r>
              <a:rPr lang="de-DE" sz="1800" dirty="0"/>
              <a:t> </a:t>
            </a:r>
            <a:r>
              <a:rPr lang="de-DE" sz="1800" dirty="0" err="1"/>
              <a:t>maggiore</a:t>
            </a:r>
            <a:r>
              <a:rPr lang="de-DE" sz="1800" dirty="0"/>
              <a:t> </a:t>
            </a:r>
            <a:r>
              <a:rPr lang="de-DE" sz="1800" dirty="0" err="1"/>
              <a:t>profondità</a:t>
            </a:r>
            <a:r>
              <a:rPr lang="de-DE" sz="1800" dirty="0"/>
              <a:t>, </a:t>
            </a:r>
            <a:endParaRPr lang="de-DE" sz="1800" dirty="0" smtClean="0"/>
          </a:p>
          <a:p>
            <a:pPr>
              <a:buNone/>
            </a:pPr>
            <a:r>
              <a:rPr lang="de-DE" sz="1800" dirty="0" err="1"/>
              <a:t>tendenza</a:t>
            </a:r>
            <a:r>
              <a:rPr lang="de-DE" sz="1800" dirty="0"/>
              <a:t> </a:t>
            </a:r>
            <a:r>
              <a:rPr lang="de-DE" sz="1800" dirty="0" err="1"/>
              <a:t>all'essenziale</a:t>
            </a:r>
            <a:r>
              <a:rPr lang="de-DE" sz="1800" dirty="0"/>
              <a:t>, </a:t>
            </a:r>
            <a:r>
              <a:rPr lang="de-DE" sz="1800" dirty="0" err="1"/>
              <a:t>esortazione</a:t>
            </a:r>
            <a:r>
              <a:rPr lang="de-DE" sz="1800" dirty="0"/>
              <a:t> alla </a:t>
            </a:r>
            <a:r>
              <a:rPr lang="de-DE" sz="1800" dirty="0" err="1"/>
              <a:t>compassione</a:t>
            </a:r>
            <a:r>
              <a:rPr lang="de-DE" sz="1800" dirty="0"/>
              <a:t> </a:t>
            </a:r>
            <a:r>
              <a:rPr lang="de-DE" sz="1800" dirty="0" err="1"/>
              <a:t>e</a:t>
            </a:r>
            <a:r>
              <a:rPr lang="de-DE" sz="1800" dirty="0"/>
              <a:t> </a:t>
            </a:r>
            <a:r>
              <a:rPr lang="de-DE" sz="1800" dirty="0" err="1"/>
              <a:t>all'amore</a:t>
            </a:r>
            <a:r>
              <a:rPr lang="de-DE" sz="1800" dirty="0"/>
              <a:t> - </a:t>
            </a:r>
            <a:r>
              <a:rPr lang="de-DE" sz="1800" dirty="0" err="1"/>
              <a:t>già</a:t>
            </a:r>
            <a:r>
              <a:rPr lang="de-DE" sz="1800" dirty="0"/>
              <a:t> </a:t>
            </a:r>
            <a:r>
              <a:rPr lang="de-DE" sz="1800" dirty="0" err="1"/>
              <a:t>adesso</a:t>
            </a:r>
            <a:r>
              <a:rPr lang="de-DE" sz="1800" dirty="0"/>
              <a:t>, per </a:t>
            </a:r>
            <a:endParaRPr lang="de-DE" sz="1800" dirty="0" smtClean="0"/>
          </a:p>
          <a:p>
            <a:pPr>
              <a:buNone/>
            </a:pPr>
            <a:r>
              <a:rPr lang="de-DE" sz="1800" dirty="0" err="1"/>
              <a:t>il</a:t>
            </a:r>
            <a:r>
              <a:rPr lang="de-DE" sz="1800" dirty="0"/>
              <a:t> tempo </a:t>
            </a:r>
            <a:r>
              <a:rPr lang="de-DE" sz="1800" dirty="0" err="1"/>
              <a:t>che</a:t>
            </a:r>
            <a:r>
              <a:rPr lang="de-DE" sz="1800" dirty="0"/>
              <a:t> </a:t>
            </a:r>
            <a:r>
              <a:rPr lang="de-DE" sz="1800" dirty="0" err="1"/>
              <a:t>resta</a:t>
            </a:r>
            <a:r>
              <a:rPr lang="de-DE" sz="1800" dirty="0"/>
              <a:t> da vivere, non solo per </a:t>
            </a:r>
            <a:r>
              <a:rPr lang="de-DE" sz="1800" dirty="0" err="1"/>
              <a:t>l'ora</a:t>
            </a:r>
            <a:r>
              <a:rPr lang="de-DE" sz="1800" dirty="0"/>
              <a:t> </a:t>
            </a:r>
            <a:r>
              <a:rPr lang="de-DE" sz="1800" dirty="0" err="1"/>
              <a:t>estrema</a:t>
            </a:r>
            <a:r>
              <a:rPr lang="de-DE" sz="1800" dirty="0"/>
              <a:t>. </a:t>
            </a:r>
            <a:r>
              <a:rPr lang="de-DE" sz="1800" dirty="0" err="1"/>
              <a:t>Gira</a:t>
            </a:r>
            <a:r>
              <a:rPr lang="de-DE" sz="1800" dirty="0"/>
              <a:t> sempre </a:t>
            </a:r>
            <a:r>
              <a:rPr lang="de-DE" sz="1800" dirty="0" err="1"/>
              <a:t>tutto</a:t>
            </a:r>
            <a:r>
              <a:rPr lang="de-DE" sz="1800" dirty="0"/>
              <a:t> </a:t>
            </a:r>
            <a:r>
              <a:rPr lang="de-DE" sz="1800" dirty="0" err="1"/>
              <a:t>intorno</a:t>
            </a:r>
            <a:r>
              <a:rPr lang="de-DE" sz="1800" dirty="0"/>
              <a:t> </a:t>
            </a:r>
            <a:endParaRPr lang="de-DE" sz="1800" dirty="0" smtClean="0"/>
          </a:p>
          <a:p>
            <a:pPr>
              <a:buNone/>
            </a:pPr>
            <a:r>
              <a:rPr lang="de-DE" sz="1800" dirty="0"/>
              <a:t>alla </a:t>
            </a:r>
            <a:r>
              <a:rPr lang="de-DE" sz="1800" dirty="0" err="1"/>
              <a:t>vita</a:t>
            </a:r>
            <a:r>
              <a:rPr lang="de-DE" sz="1800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Riflessioni sulla morte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/>
          </a:p>
          <a:p>
            <a:pPr>
              <a:buNone/>
            </a:pPr>
            <a:r>
              <a:rPr lang="de-DE" sz="1800"/>
              <a:t>Se la morte potesse rivolgersi a noi così, in maniera simile ci libererebbe un po' dal nostro irrigidimento e </a:t>
            </a:r>
            <a:endParaRPr lang="de-DE" sz="1800" dirty="0" smtClean="0"/>
          </a:p>
          <a:p>
            <a:pPr>
              <a:buNone/>
            </a:pPr>
            <a:r>
              <a:rPr lang="de-DE" sz="1800"/>
              <a:t>dalle paure. Allora il confine con la morte diverrebbe uno stimolo per la nostra vita,</a:t>
            </a:r>
          </a:p>
          <a:p>
            <a:pPr>
              <a:buNone/>
            </a:pPr>
            <a:r>
              <a:rPr lang="de-DE" sz="1800"/>
              <a:t> al fine di adeguarsi in maniera umanamente dignitosa. È bene </a:t>
            </a:r>
            <a:endParaRPr lang="de-DE" sz="1800" dirty="0" smtClean="0"/>
          </a:p>
          <a:p>
            <a:pPr>
              <a:buNone/>
            </a:pPr>
            <a:r>
              <a:rPr lang="de-DE" sz="1800"/>
              <a:t>lasciare che le cose parlino, anche la morte. Ed è bene, mantenere il proprio animo aperto</a:t>
            </a:r>
          </a:p>
          <a:p>
            <a:pPr>
              <a:buNone/>
            </a:pPr>
            <a:r>
              <a:rPr lang="de-DE" sz="1800"/>
              <a:t> a tutto ciò che desidera comunicare con noi, per tutto che ci </a:t>
            </a:r>
            <a:endParaRPr lang="de-DE" sz="1800" dirty="0" smtClean="0"/>
          </a:p>
          <a:p>
            <a:pPr>
              <a:buNone/>
            </a:pPr>
            <a:r>
              <a:rPr lang="de-DE" sz="1800"/>
              <a:t>compete.</a:t>
            </a:r>
          </a:p>
          <a:p>
            <a:pPr>
              <a:buNone/>
            </a:pPr>
            <a:r>
              <a:rPr lang="de-DE" sz="1800"/>
              <a:t> </a:t>
            </a:r>
          </a:p>
          <a:p>
            <a:pPr>
              <a:buNone/>
            </a:pPr>
            <a:r>
              <a:rPr lang="de-DE" sz="1800"/>
              <a:t> </a:t>
            </a:r>
          </a:p>
          <a:p>
            <a:pPr>
              <a:buNone/>
            </a:pPr>
            <a:r>
              <a:rPr lang="de-DE" sz="1800" i="1"/>
              <a:t>Leggete il testo e lasciatevi guidare da lui e dalle questioni in esso contenute .......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de-DE"/>
              <a:t>Riflessioni sulla morte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018458"/>
          </a:xfrm>
        </p:spPr>
        <p:txBody>
          <a:bodyPr>
            <a:normAutofit/>
          </a:bodyPr>
          <a:lstStyle/>
          <a:p>
            <a:r>
              <a:rPr lang="de-DE"/>
              <a:t>l Il diritto dell'individuo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 di restare un uomo anche con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/>
              <a:t>l'avanzare della morte.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/>
              <a:t>Questo richiede in particolare: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- di essere trattato come un essere umano vivente fino alla morte;</a:t>
            </a:r>
          </a:p>
          <a:p>
            <a:r>
              <a:rPr lang="de-DE"/>
              <a:t>- di preservare l'individualità e la libertà di scelta, anche se queste sono in contrasto con gli altri;</a:t>
            </a:r>
          </a:p>
          <a:p>
            <a:r>
              <a:rPr lang="de-DE"/>
              <a:t>- dignità, pace, libertà dal dolore, onestà, libertà dagli inganni, inviolabilità del mio corpo fino alla morte.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i="1"/>
              <a:t>A questo corrispondono le seguenti offerte assistenziali: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10000"/>
          </a:bodyPr>
          <a:lstStyle/>
          <a:p>
            <a:r>
              <a:rPr lang="de-DE"/>
              <a:t>- Immagina sempre l'individuo senza la propria malattia.</a:t>
            </a:r>
          </a:p>
          <a:p>
            <a:r>
              <a:rPr lang="de-DE"/>
              <a:t>- Non accomunarlo con la sua malattia e condizione; rispettalo per come è.</a:t>
            </a:r>
          </a:p>
          <a:p>
            <a:r>
              <a:rPr lang="de-DE"/>
              <a:t>- Non attentare all'integrità e alla libertà del paziente; astieniti da qualsiasi violenza; non immischiarti nelle sue faccende personali, soprattutto in ciò che riguarda il suo decedere.</a:t>
            </a:r>
          </a:p>
          <a:p>
            <a:r>
              <a:rPr lang="de-DE"/>
              <a:t>- Lascialo parlare di tutto ciò che gli accade, per quanto ne sia in capace.</a:t>
            </a:r>
          </a:p>
          <a:p>
            <a:r>
              <a:rPr lang="de-DE"/>
              <a:t>- Collabora in pieno con i pazienti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1570</Words>
  <Application>Microsoft Macintosh PowerPoint</Application>
  <PresentationFormat>On-screen Show (4:3)</PresentationFormat>
  <Paragraphs>257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Ananke</vt:lpstr>
      <vt:lpstr>La morte e il morire</vt:lpstr>
      <vt:lpstr>Tesi</vt:lpstr>
      <vt:lpstr>Riflessioni sulla morte </vt:lpstr>
      <vt:lpstr>Riflessioni sulla morte </vt:lpstr>
      <vt:lpstr>Riflessioni sulla morte </vt:lpstr>
      <vt:lpstr>Riflessioni sulla morte</vt:lpstr>
      <vt:lpstr>l Il diritto dell'individuo  di restare un uomo anche con l'avanzare della morte. </vt:lpstr>
      <vt:lpstr>Questo richiede in particolare: </vt:lpstr>
      <vt:lpstr>A questo corrispondono le seguenti offerte assistenziali: </vt:lpstr>
      <vt:lpstr>2. Il diritto dell'individuo  di  essere adeguatamente e continuamente curato  da altre persone, </vt:lpstr>
      <vt:lpstr>Questo richiede in particolare: </vt:lpstr>
      <vt:lpstr>A questo corrispondono come offerte assistenziali: </vt:lpstr>
      <vt:lpstr>3. Il diritto a sperare  e sognare,  </vt:lpstr>
      <vt:lpstr>Questo richiede in particolare: </vt:lpstr>
      <vt:lpstr>  A questo corrispondono come offerte assistenziali   </vt:lpstr>
      <vt:lpstr>Tre "regole d'oro" </vt:lpstr>
      <vt:lpstr>PowerPoint Presentation</vt:lpstr>
      <vt:lpstr>Perdite nella vita</vt:lpstr>
      <vt:lpstr>Perdite evidenti/importanti</vt:lpstr>
      <vt:lpstr>Perdite correlate </vt:lpstr>
      <vt:lpstr>Perdite che appartengono dell'invecchiamento  </vt:lpstr>
      <vt:lpstr>Riflessioni sul proprio morire </vt:lpstr>
      <vt:lpstr>Riflessioni sul proprio morire </vt:lpstr>
      <vt:lpstr>Riflessioni sul proprio morire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 und Sterben</dc:title>
  <dc:creator>seelsorge</dc:creator>
  <cp:lastModifiedBy>Alessio</cp:lastModifiedBy>
  <cp:revision>25</cp:revision>
  <dcterms:created xsi:type="dcterms:W3CDTF">2015-12-09T13:57:14Z</dcterms:created>
  <dcterms:modified xsi:type="dcterms:W3CDTF">2016-12-16T15:19:48Z</dcterms:modified>
</cp:coreProperties>
</file>