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-2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098E3-C0DA-4E7F-ADD3-86E82C236DA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C533EE2-86FF-4439-B29F-35CA95110590}">
      <dgm:prSet phldrT="[Text]"/>
      <dgm:spPr/>
      <dgm:t>
        <a:bodyPr/>
        <a:lstStyle/>
        <a:p>
          <a:r>
            <a:rPr lang="de-DE"/>
            <a:t>Vaatlemine</a:t>
          </a:r>
          <a:endParaRPr lang="de-DE" dirty="0"/>
        </a:p>
      </dgm:t>
    </dgm:pt>
    <dgm:pt modelId="{9E305C0D-80E3-4C7A-B438-9D77284860ED}" type="parTrans" cxnId="{F42F1508-73EE-4AEA-A876-B294AE4B2B87}">
      <dgm:prSet/>
      <dgm:spPr/>
      <dgm:t>
        <a:bodyPr/>
        <a:lstStyle/>
        <a:p>
          <a:endParaRPr lang="de-DE"/>
        </a:p>
      </dgm:t>
    </dgm:pt>
    <dgm:pt modelId="{307D0A49-FC5F-4EF5-9D05-0F36B7CC4453}" type="sibTrans" cxnId="{F42F1508-73EE-4AEA-A876-B294AE4B2B87}">
      <dgm:prSet/>
      <dgm:spPr/>
      <dgm:t>
        <a:bodyPr/>
        <a:lstStyle/>
        <a:p>
          <a:endParaRPr lang="de-DE"/>
        </a:p>
      </dgm:t>
    </dgm:pt>
    <dgm:pt modelId="{2BE02A4B-6FC0-43F1-9C8D-899D8917BF28}">
      <dgm:prSet phldrT="[Text]"/>
      <dgm:spPr/>
      <dgm:t>
        <a:bodyPr/>
        <a:lstStyle/>
        <a:p>
          <a:r>
            <a:rPr lang="de-DE"/>
            <a:t>Osavõtlikkus</a:t>
          </a:r>
          <a:endParaRPr lang="de-DE" dirty="0"/>
        </a:p>
      </dgm:t>
    </dgm:pt>
    <dgm:pt modelId="{03A8BFF2-D1F8-4A87-813F-698DA982739D}" type="parTrans" cxnId="{FC570192-2C01-4972-B9B7-B368A3AADEA0}">
      <dgm:prSet/>
      <dgm:spPr/>
      <dgm:t>
        <a:bodyPr/>
        <a:lstStyle/>
        <a:p>
          <a:endParaRPr lang="de-DE"/>
        </a:p>
      </dgm:t>
    </dgm:pt>
    <dgm:pt modelId="{989F39C3-EEF5-498B-9039-4E08F97F9ACE}" type="sibTrans" cxnId="{FC570192-2C01-4972-B9B7-B368A3AADEA0}">
      <dgm:prSet/>
      <dgm:spPr/>
      <dgm:t>
        <a:bodyPr/>
        <a:lstStyle/>
        <a:p>
          <a:endParaRPr lang="de-DE"/>
        </a:p>
      </dgm:t>
    </dgm:pt>
    <dgm:pt modelId="{4C080D4A-BA07-4DA9-AABA-0C42F0442A07}">
      <dgm:prSet phldrT="[Text]"/>
      <dgm:spPr/>
      <dgm:t>
        <a:bodyPr/>
        <a:lstStyle/>
        <a:p>
          <a:r>
            <a:rPr lang="de-DE"/>
            <a:t>Tunne</a:t>
          </a:r>
          <a:endParaRPr lang="de-DE" dirty="0"/>
        </a:p>
      </dgm:t>
    </dgm:pt>
    <dgm:pt modelId="{47B22EA9-C8F9-4462-9617-9FEF499CA8F3}" type="parTrans" cxnId="{8190F013-89D9-4785-B6C7-E2D7C4C0F03C}">
      <dgm:prSet/>
      <dgm:spPr/>
      <dgm:t>
        <a:bodyPr/>
        <a:lstStyle/>
        <a:p>
          <a:endParaRPr lang="de-DE"/>
        </a:p>
      </dgm:t>
    </dgm:pt>
    <dgm:pt modelId="{02BEABDE-8A85-4AB0-B07A-0D451485F79D}" type="sibTrans" cxnId="{8190F013-89D9-4785-B6C7-E2D7C4C0F03C}">
      <dgm:prSet/>
      <dgm:spPr/>
      <dgm:t>
        <a:bodyPr/>
        <a:lstStyle/>
        <a:p>
          <a:endParaRPr lang="de-DE"/>
        </a:p>
      </dgm:t>
    </dgm:pt>
    <dgm:pt modelId="{7887BDCD-1B45-4045-81D0-A96C703A8BAD}">
      <dgm:prSet phldrT="[Text]"/>
      <dgm:spPr/>
      <dgm:t>
        <a:bodyPr/>
        <a:lstStyle/>
        <a:p>
          <a:r>
            <a:rPr lang="de-DE"/>
            <a:t>Kogemine</a:t>
          </a:r>
          <a:endParaRPr lang="de-DE" dirty="0"/>
        </a:p>
      </dgm:t>
    </dgm:pt>
    <dgm:pt modelId="{4AD8FBC8-7D98-4D2F-AA92-FD405E95DEF3}" type="parTrans" cxnId="{4CEDED9D-9FEB-4722-B09A-A59B8E11926D}">
      <dgm:prSet/>
      <dgm:spPr/>
      <dgm:t>
        <a:bodyPr/>
        <a:lstStyle/>
        <a:p>
          <a:endParaRPr lang="de-DE"/>
        </a:p>
      </dgm:t>
    </dgm:pt>
    <dgm:pt modelId="{CF338173-7FA8-4ECC-890B-5E879DF2AD64}" type="sibTrans" cxnId="{4CEDED9D-9FEB-4722-B09A-A59B8E11926D}">
      <dgm:prSet/>
      <dgm:spPr/>
      <dgm:t>
        <a:bodyPr/>
        <a:lstStyle/>
        <a:p>
          <a:endParaRPr lang="de-DE"/>
        </a:p>
      </dgm:t>
    </dgm:pt>
    <dgm:pt modelId="{35CDF33C-5E75-4616-9B12-E41691672970}">
      <dgm:prSet phldrT="[Text]"/>
      <dgm:spPr/>
      <dgm:t>
        <a:bodyPr/>
        <a:lstStyle/>
        <a:p>
          <a:r>
            <a:rPr lang="de-DE"/>
            <a:t>Empaatia</a:t>
          </a:r>
          <a:endParaRPr lang="de-DE" dirty="0"/>
        </a:p>
      </dgm:t>
    </dgm:pt>
    <dgm:pt modelId="{94CBB8A0-0625-4065-919F-A0D662A46CF4}" type="parTrans" cxnId="{DE30713C-AC3F-49CA-9F81-751E27C784E3}">
      <dgm:prSet/>
      <dgm:spPr/>
      <dgm:t>
        <a:bodyPr/>
        <a:lstStyle/>
        <a:p>
          <a:endParaRPr lang="de-DE"/>
        </a:p>
      </dgm:t>
    </dgm:pt>
    <dgm:pt modelId="{E47F1C08-8863-4A67-9337-D6636E34F6CE}" type="sibTrans" cxnId="{DE30713C-AC3F-49CA-9F81-751E27C784E3}">
      <dgm:prSet/>
      <dgm:spPr/>
      <dgm:t>
        <a:bodyPr/>
        <a:lstStyle/>
        <a:p>
          <a:endParaRPr lang="de-DE"/>
        </a:p>
      </dgm:t>
    </dgm:pt>
    <dgm:pt modelId="{C144F281-703C-4CAD-9293-C825CF50E202}">
      <dgm:prSet phldrT="[Text]"/>
      <dgm:spPr/>
      <dgm:t>
        <a:bodyPr/>
        <a:lstStyle/>
        <a:p>
          <a:r>
            <a:rPr lang="de-DE"/>
            <a:t>Aitamine</a:t>
          </a:r>
          <a:endParaRPr lang="de-DE" dirty="0"/>
        </a:p>
      </dgm:t>
    </dgm:pt>
    <dgm:pt modelId="{842DB647-BF8B-4DB0-AC5A-058E0A6D7419}" type="parTrans" cxnId="{B0B4D634-FCF2-499F-A81D-37BE1F69B44F}">
      <dgm:prSet/>
      <dgm:spPr/>
      <dgm:t>
        <a:bodyPr/>
        <a:lstStyle/>
        <a:p>
          <a:endParaRPr lang="de-DE"/>
        </a:p>
      </dgm:t>
    </dgm:pt>
    <dgm:pt modelId="{75B34213-C64D-4D0C-9211-24F464DD4E25}" type="sibTrans" cxnId="{B0B4D634-FCF2-499F-A81D-37BE1F69B44F}">
      <dgm:prSet/>
      <dgm:spPr/>
      <dgm:t>
        <a:bodyPr/>
        <a:lstStyle/>
        <a:p>
          <a:endParaRPr lang="de-DE"/>
        </a:p>
      </dgm:t>
    </dgm:pt>
    <dgm:pt modelId="{64AC833D-AC4D-4611-857A-43B3BF77CD59}" type="pres">
      <dgm:prSet presAssocID="{999098E3-C0DA-4E7F-ADD3-86E82C236DA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76D54252-FE63-4A0A-BA8D-AB90C6B7719D}" type="pres">
      <dgm:prSet presAssocID="{3C533EE2-86FF-4439-B29F-35CA95110590}" presName="composite" presStyleCnt="0"/>
      <dgm:spPr/>
    </dgm:pt>
    <dgm:pt modelId="{21F0F489-8789-4A74-8A4A-B8719CC45B00}" type="pres">
      <dgm:prSet presAssocID="{3C533EE2-86FF-4439-B29F-35CA95110590}" presName="bentUpArrow1" presStyleLbl="alignImgPlace1" presStyleIdx="0" presStyleCnt="2"/>
      <dgm:spPr/>
    </dgm:pt>
    <dgm:pt modelId="{C7C2AC6F-CC1A-458E-A00C-F51BFCC76F12}" type="pres">
      <dgm:prSet presAssocID="{3C533EE2-86FF-4439-B29F-35CA9511059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E8BC95-F2A8-4CDD-88D5-8820BC1FEC49}" type="pres">
      <dgm:prSet presAssocID="{3C533EE2-86FF-4439-B29F-35CA9511059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75D740-61EE-4130-87FD-407D70CCF213}" type="pres">
      <dgm:prSet presAssocID="{307D0A49-FC5F-4EF5-9D05-0F36B7CC4453}" presName="sibTrans" presStyleCnt="0"/>
      <dgm:spPr/>
    </dgm:pt>
    <dgm:pt modelId="{03AD56BA-CDEC-4B1A-9D6E-F05502B62D8A}" type="pres">
      <dgm:prSet presAssocID="{4C080D4A-BA07-4DA9-AABA-0C42F0442A07}" presName="composite" presStyleCnt="0"/>
      <dgm:spPr/>
    </dgm:pt>
    <dgm:pt modelId="{9B535068-1F67-4BFE-BD11-DDB9886814DC}" type="pres">
      <dgm:prSet presAssocID="{4C080D4A-BA07-4DA9-AABA-0C42F0442A07}" presName="bentUpArrow1" presStyleLbl="alignImgPlace1" presStyleIdx="1" presStyleCnt="2"/>
      <dgm:spPr/>
    </dgm:pt>
    <dgm:pt modelId="{F27C7496-7C13-4998-9F45-65BC5170B560}" type="pres">
      <dgm:prSet presAssocID="{4C080D4A-BA07-4DA9-AABA-0C42F0442A07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DCD753F-8ECA-4975-AACD-2972F43CEB03}" type="pres">
      <dgm:prSet presAssocID="{4C080D4A-BA07-4DA9-AABA-0C42F0442A0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3A9684-9C91-40FA-B135-7EF3A455AFAA}" type="pres">
      <dgm:prSet presAssocID="{02BEABDE-8A85-4AB0-B07A-0D451485F79D}" presName="sibTrans" presStyleCnt="0"/>
      <dgm:spPr/>
    </dgm:pt>
    <dgm:pt modelId="{CE6859D1-D88C-4C5B-8D4A-0534164A0B10}" type="pres">
      <dgm:prSet presAssocID="{35CDF33C-5E75-4616-9B12-E41691672970}" presName="composite" presStyleCnt="0"/>
      <dgm:spPr/>
    </dgm:pt>
    <dgm:pt modelId="{4F717BE1-4023-4F25-A48F-A43BDC795E61}" type="pres">
      <dgm:prSet presAssocID="{35CDF33C-5E75-4616-9B12-E4169167297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ABD398-695C-4CC5-8BA2-DA2092409906}" type="pres">
      <dgm:prSet presAssocID="{35CDF33C-5E75-4616-9B12-E41691672970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965CECC-E1AD-40C2-8D87-25F146CEA906}" type="presOf" srcId="{4C080D4A-BA07-4DA9-AABA-0C42F0442A07}" destId="{F27C7496-7C13-4998-9F45-65BC5170B560}" srcOrd="0" destOrd="0" presId="urn:microsoft.com/office/officeart/2005/8/layout/StepDownProcess"/>
    <dgm:cxn modelId="{A1AD7B1C-42AF-4BC1-88D3-EB96136B1AA1}" type="presOf" srcId="{2BE02A4B-6FC0-43F1-9C8D-899D8917BF28}" destId="{49E8BC95-F2A8-4CDD-88D5-8820BC1FEC49}" srcOrd="0" destOrd="0" presId="urn:microsoft.com/office/officeart/2005/8/layout/StepDownProcess"/>
    <dgm:cxn modelId="{F156A6CB-5055-4336-BF8F-02ABDE0C2465}" type="presOf" srcId="{999098E3-C0DA-4E7F-ADD3-86E82C236DA7}" destId="{64AC833D-AC4D-4611-857A-43B3BF77CD59}" srcOrd="0" destOrd="0" presId="urn:microsoft.com/office/officeart/2005/8/layout/StepDownProcess"/>
    <dgm:cxn modelId="{F42F1508-73EE-4AEA-A876-B294AE4B2B87}" srcId="{999098E3-C0DA-4E7F-ADD3-86E82C236DA7}" destId="{3C533EE2-86FF-4439-B29F-35CA95110590}" srcOrd="0" destOrd="0" parTransId="{9E305C0D-80E3-4C7A-B438-9D77284860ED}" sibTransId="{307D0A49-FC5F-4EF5-9D05-0F36B7CC4453}"/>
    <dgm:cxn modelId="{B0B4D634-FCF2-499F-A81D-37BE1F69B44F}" srcId="{35CDF33C-5E75-4616-9B12-E41691672970}" destId="{C144F281-703C-4CAD-9293-C825CF50E202}" srcOrd="0" destOrd="0" parTransId="{842DB647-BF8B-4DB0-AC5A-058E0A6D7419}" sibTransId="{75B34213-C64D-4D0C-9211-24F464DD4E25}"/>
    <dgm:cxn modelId="{DE30713C-AC3F-49CA-9F81-751E27C784E3}" srcId="{999098E3-C0DA-4E7F-ADD3-86E82C236DA7}" destId="{35CDF33C-5E75-4616-9B12-E41691672970}" srcOrd="2" destOrd="0" parTransId="{94CBB8A0-0625-4065-919F-A0D662A46CF4}" sibTransId="{E47F1C08-8863-4A67-9337-D6636E34F6CE}"/>
    <dgm:cxn modelId="{33456F19-7FD2-438B-9733-9B799DAA1436}" type="presOf" srcId="{3C533EE2-86FF-4439-B29F-35CA95110590}" destId="{C7C2AC6F-CC1A-458E-A00C-F51BFCC76F12}" srcOrd="0" destOrd="0" presId="urn:microsoft.com/office/officeart/2005/8/layout/StepDownProcess"/>
    <dgm:cxn modelId="{4CEDED9D-9FEB-4722-B09A-A59B8E11926D}" srcId="{4C080D4A-BA07-4DA9-AABA-0C42F0442A07}" destId="{7887BDCD-1B45-4045-81D0-A96C703A8BAD}" srcOrd="0" destOrd="0" parTransId="{4AD8FBC8-7D98-4D2F-AA92-FD405E95DEF3}" sibTransId="{CF338173-7FA8-4ECC-890B-5E879DF2AD64}"/>
    <dgm:cxn modelId="{FC570192-2C01-4972-B9B7-B368A3AADEA0}" srcId="{3C533EE2-86FF-4439-B29F-35CA95110590}" destId="{2BE02A4B-6FC0-43F1-9C8D-899D8917BF28}" srcOrd="0" destOrd="0" parTransId="{03A8BFF2-D1F8-4A87-813F-698DA982739D}" sibTransId="{989F39C3-EEF5-498B-9039-4E08F97F9ACE}"/>
    <dgm:cxn modelId="{7245DC9C-9422-4C3A-8452-8F61493D86A1}" type="presOf" srcId="{35CDF33C-5E75-4616-9B12-E41691672970}" destId="{4F717BE1-4023-4F25-A48F-A43BDC795E61}" srcOrd="0" destOrd="0" presId="urn:microsoft.com/office/officeart/2005/8/layout/StepDownProcess"/>
    <dgm:cxn modelId="{8190F013-89D9-4785-B6C7-E2D7C4C0F03C}" srcId="{999098E3-C0DA-4E7F-ADD3-86E82C236DA7}" destId="{4C080D4A-BA07-4DA9-AABA-0C42F0442A07}" srcOrd="1" destOrd="0" parTransId="{47B22EA9-C8F9-4462-9617-9FEF499CA8F3}" sibTransId="{02BEABDE-8A85-4AB0-B07A-0D451485F79D}"/>
    <dgm:cxn modelId="{C6DB9287-3DDD-4205-A124-321B0DE96E0D}" type="presOf" srcId="{7887BDCD-1B45-4045-81D0-A96C703A8BAD}" destId="{7DCD753F-8ECA-4975-AACD-2972F43CEB03}" srcOrd="0" destOrd="0" presId="urn:microsoft.com/office/officeart/2005/8/layout/StepDownProcess"/>
    <dgm:cxn modelId="{868DE640-FFAC-47CA-8046-C21DEF7DFD08}" type="presOf" srcId="{C144F281-703C-4CAD-9293-C825CF50E202}" destId="{A3ABD398-695C-4CC5-8BA2-DA2092409906}" srcOrd="0" destOrd="0" presId="urn:microsoft.com/office/officeart/2005/8/layout/StepDownProcess"/>
    <dgm:cxn modelId="{A4A327A5-420C-4F93-9883-E0154637ABAD}" type="presParOf" srcId="{64AC833D-AC4D-4611-857A-43B3BF77CD59}" destId="{76D54252-FE63-4A0A-BA8D-AB90C6B7719D}" srcOrd="0" destOrd="0" presId="urn:microsoft.com/office/officeart/2005/8/layout/StepDownProcess"/>
    <dgm:cxn modelId="{B8805EC5-55BE-4B2A-9FCD-C1775A6F9B8E}" type="presParOf" srcId="{76D54252-FE63-4A0A-BA8D-AB90C6B7719D}" destId="{21F0F489-8789-4A74-8A4A-B8719CC45B00}" srcOrd="0" destOrd="0" presId="urn:microsoft.com/office/officeart/2005/8/layout/StepDownProcess"/>
    <dgm:cxn modelId="{270A2991-205C-40DC-99BE-6C1C81383BA2}" type="presParOf" srcId="{76D54252-FE63-4A0A-BA8D-AB90C6B7719D}" destId="{C7C2AC6F-CC1A-458E-A00C-F51BFCC76F12}" srcOrd="1" destOrd="0" presId="urn:microsoft.com/office/officeart/2005/8/layout/StepDownProcess"/>
    <dgm:cxn modelId="{ED12F4D3-1CBE-4EBA-ABCE-D677EA122B2C}" type="presParOf" srcId="{76D54252-FE63-4A0A-BA8D-AB90C6B7719D}" destId="{49E8BC95-F2A8-4CDD-88D5-8820BC1FEC49}" srcOrd="2" destOrd="0" presId="urn:microsoft.com/office/officeart/2005/8/layout/StepDownProcess"/>
    <dgm:cxn modelId="{4BD6BFA5-0D95-4390-BF2B-68D38D6B9EC4}" type="presParOf" srcId="{64AC833D-AC4D-4611-857A-43B3BF77CD59}" destId="{1E75D740-61EE-4130-87FD-407D70CCF213}" srcOrd="1" destOrd="0" presId="urn:microsoft.com/office/officeart/2005/8/layout/StepDownProcess"/>
    <dgm:cxn modelId="{3C93D6E4-73C1-45AF-9195-8F78240AFEB1}" type="presParOf" srcId="{64AC833D-AC4D-4611-857A-43B3BF77CD59}" destId="{03AD56BA-CDEC-4B1A-9D6E-F05502B62D8A}" srcOrd="2" destOrd="0" presId="urn:microsoft.com/office/officeart/2005/8/layout/StepDownProcess"/>
    <dgm:cxn modelId="{67747823-9B5A-41E2-A613-AA3678C85B67}" type="presParOf" srcId="{03AD56BA-CDEC-4B1A-9D6E-F05502B62D8A}" destId="{9B535068-1F67-4BFE-BD11-DDB9886814DC}" srcOrd="0" destOrd="0" presId="urn:microsoft.com/office/officeart/2005/8/layout/StepDownProcess"/>
    <dgm:cxn modelId="{31970E4F-4C29-4EB4-A68A-17BB17E50FFD}" type="presParOf" srcId="{03AD56BA-CDEC-4B1A-9D6E-F05502B62D8A}" destId="{F27C7496-7C13-4998-9F45-65BC5170B560}" srcOrd="1" destOrd="0" presId="urn:microsoft.com/office/officeart/2005/8/layout/StepDownProcess"/>
    <dgm:cxn modelId="{9715C0F7-E6D3-459E-9F07-9C9B39E0189A}" type="presParOf" srcId="{03AD56BA-CDEC-4B1A-9D6E-F05502B62D8A}" destId="{7DCD753F-8ECA-4975-AACD-2972F43CEB03}" srcOrd="2" destOrd="0" presId="urn:microsoft.com/office/officeart/2005/8/layout/StepDownProcess"/>
    <dgm:cxn modelId="{64D9E437-AAAE-4FA3-B6ED-FFA31D0DA321}" type="presParOf" srcId="{64AC833D-AC4D-4611-857A-43B3BF77CD59}" destId="{D53A9684-9C91-40FA-B135-7EF3A455AFAA}" srcOrd="3" destOrd="0" presId="urn:microsoft.com/office/officeart/2005/8/layout/StepDownProcess"/>
    <dgm:cxn modelId="{BE97E9AB-DC41-4AE3-A3C5-C030BB39B97C}" type="presParOf" srcId="{64AC833D-AC4D-4611-857A-43B3BF77CD59}" destId="{CE6859D1-D88C-4C5B-8D4A-0534164A0B10}" srcOrd="4" destOrd="0" presId="urn:microsoft.com/office/officeart/2005/8/layout/StepDownProcess"/>
    <dgm:cxn modelId="{74EFDDFB-5B25-4FAA-81EB-6C728875A956}" type="presParOf" srcId="{CE6859D1-D88C-4C5B-8D4A-0534164A0B10}" destId="{4F717BE1-4023-4F25-A48F-A43BDC795E61}" srcOrd="0" destOrd="0" presId="urn:microsoft.com/office/officeart/2005/8/layout/StepDownProcess"/>
    <dgm:cxn modelId="{1F32D01C-A1A1-40ED-B4CE-42D9F88CAFCD}" type="presParOf" srcId="{CE6859D1-D88C-4C5B-8D4A-0534164A0B10}" destId="{A3ABD398-695C-4CC5-8BA2-DA209240990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9B10FF-28ED-44FE-B2C8-100399A7AE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1D15916-C01A-4899-ACB8-CCE1568F768C}">
      <dgm:prSet phldrT="[Text]"/>
      <dgm:spPr/>
      <dgm:t>
        <a:bodyPr/>
        <a:lstStyle/>
        <a:p>
          <a:r>
            <a:rPr lang="de-DE"/>
            <a:t>Interaktsioon ja kommunikatsioon</a:t>
          </a:r>
          <a:endParaRPr lang="de-DE" dirty="0"/>
        </a:p>
      </dgm:t>
    </dgm:pt>
    <dgm:pt modelId="{53885991-670B-41D7-B6CA-D6DCCD18EB20}" type="parTrans" cxnId="{815A00F2-D06A-4DDA-835C-5B0D0CDD6040}">
      <dgm:prSet/>
      <dgm:spPr/>
      <dgm:t>
        <a:bodyPr/>
        <a:lstStyle/>
        <a:p>
          <a:endParaRPr lang="de-DE"/>
        </a:p>
      </dgm:t>
    </dgm:pt>
    <dgm:pt modelId="{8B0C5F5B-55E8-4282-9C0B-D48B6A99287A}" type="sibTrans" cxnId="{815A00F2-D06A-4DDA-835C-5B0D0CDD6040}">
      <dgm:prSet/>
      <dgm:spPr/>
      <dgm:t>
        <a:bodyPr/>
        <a:lstStyle/>
        <a:p>
          <a:endParaRPr lang="de-DE"/>
        </a:p>
      </dgm:t>
    </dgm:pt>
    <dgm:pt modelId="{4492318C-591F-498F-8B24-28D035A118B4}">
      <dgm:prSet phldrT="[Text]"/>
      <dgm:spPr/>
      <dgm:t>
        <a:bodyPr/>
        <a:lstStyle/>
        <a:p>
          <a:r>
            <a:rPr lang="de-DE"/>
            <a:t>Koostöö</a:t>
          </a:r>
          <a:endParaRPr lang="de-DE" dirty="0"/>
        </a:p>
      </dgm:t>
    </dgm:pt>
    <dgm:pt modelId="{5DFE2481-FBA3-4741-9120-13B577C09056}" type="parTrans" cxnId="{FC446FE4-25E7-4668-BDE6-294C25AF37D5}">
      <dgm:prSet/>
      <dgm:spPr/>
      <dgm:t>
        <a:bodyPr/>
        <a:lstStyle/>
        <a:p>
          <a:endParaRPr lang="de-DE"/>
        </a:p>
      </dgm:t>
    </dgm:pt>
    <dgm:pt modelId="{AF0DF9D1-2DC3-4ADB-A854-51A21444C483}" type="sibTrans" cxnId="{FC446FE4-25E7-4668-BDE6-294C25AF37D5}">
      <dgm:prSet/>
      <dgm:spPr/>
      <dgm:t>
        <a:bodyPr/>
        <a:lstStyle/>
        <a:p>
          <a:endParaRPr lang="de-DE"/>
        </a:p>
      </dgm:t>
    </dgm:pt>
    <dgm:pt modelId="{34A3DC1A-DA0E-4C59-845B-2D95FC1D1FDB}">
      <dgm:prSet phldrT="[Text]"/>
      <dgm:spPr/>
      <dgm:t>
        <a:bodyPr/>
        <a:lstStyle/>
        <a:p>
          <a:r>
            <a:rPr lang="de-DE"/>
            <a:t>Kehakeel</a:t>
          </a:r>
          <a:endParaRPr lang="de-DE" dirty="0"/>
        </a:p>
      </dgm:t>
    </dgm:pt>
    <dgm:pt modelId="{922B3FA9-4477-4E5D-B663-3CB42B6DEDB8}" type="parTrans" cxnId="{4384AE0B-0278-4EFC-B293-1E856E0799A5}">
      <dgm:prSet/>
      <dgm:spPr/>
      <dgm:t>
        <a:bodyPr/>
        <a:lstStyle/>
        <a:p>
          <a:endParaRPr lang="de-DE"/>
        </a:p>
      </dgm:t>
    </dgm:pt>
    <dgm:pt modelId="{7DD9E39C-54F4-4FBE-B803-FD92503833D5}" type="sibTrans" cxnId="{4384AE0B-0278-4EFC-B293-1E856E0799A5}">
      <dgm:prSet/>
      <dgm:spPr/>
      <dgm:t>
        <a:bodyPr/>
        <a:lstStyle/>
        <a:p>
          <a:endParaRPr lang="de-DE"/>
        </a:p>
      </dgm:t>
    </dgm:pt>
    <dgm:pt modelId="{D399F2B7-1E15-40E3-8E10-43FCE220E8B5}">
      <dgm:prSet phldrT="[Text]"/>
      <dgm:spPr/>
      <dgm:t>
        <a:bodyPr/>
        <a:lstStyle/>
        <a:p>
          <a:r>
            <a:rPr lang="de-DE"/>
            <a:t>Funktsionaalne anatoomia</a:t>
          </a:r>
          <a:endParaRPr lang="de-DE" dirty="0"/>
        </a:p>
      </dgm:t>
    </dgm:pt>
    <dgm:pt modelId="{838DDDAE-5CE4-4EBE-92E1-4C5DFD238407}" type="parTrans" cxnId="{E10D170B-0981-4343-863A-838CA2956023}">
      <dgm:prSet/>
      <dgm:spPr/>
      <dgm:t>
        <a:bodyPr/>
        <a:lstStyle/>
        <a:p>
          <a:endParaRPr lang="de-DE"/>
        </a:p>
      </dgm:t>
    </dgm:pt>
    <dgm:pt modelId="{AFA65DF6-0994-4D1A-B4C8-D936804EC0D4}" type="sibTrans" cxnId="{E10D170B-0981-4343-863A-838CA2956023}">
      <dgm:prSet/>
      <dgm:spPr/>
      <dgm:t>
        <a:bodyPr/>
        <a:lstStyle/>
        <a:p>
          <a:endParaRPr lang="de-DE"/>
        </a:p>
      </dgm:t>
    </dgm:pt>
    <dgm:pt modelId="{CF623D91-5171-4AD9-AF28-F680DA50343F}">
      <dgm:prSet phldrT="[Text]"/>
      <dgm:spPr/>
      <dgm:t>
        <a:bodyPr/>
        <a:lstStyle/>
        <a:p>
          <a:r>
            <a:rPr lang="de-DE"/>
            <a:t>Mida ma saan teha</a:t>
          </a:r>
          <a:endParaRPr lang="de-DE" dirty="0"/>
        </a:p>
      </dgm:t>
    </dgm:pt>
    <dgm:pt modelId="{2B7610EF-AB64-4F96-80FA-ABCB18575856}" type="parTrans" cxnId="{26228540-9305-41A9-9E0D-56EF2AC4F4E1}">
      <dgm:prSet/>
      <dgm:spPr/>
      <dgm:t>
        <a:bodyPr/>
        <a:lstStyle/>
        <a:p>
          <a:endParaRPr lang="de-DE"/>
        </a:p>
      </dgm:t>
    </dgm:pt>
    <dgm:pt modelId="{D285E670-3550-4DC1-9E50-16B901249213}" type="sibTrans" cxnId="{26228540-9305-41A9-9E0D-56EF2AC4F4E1}">
      <dgm:prSet/>
      <dgm:spPr/>
      <dgm:t>
        <a:bodyPr/>
        <a:lstStyle/>
        <a:p>
          <a:endParaRPr lang="de-DE"/>
        </a:p>
      </dgm:t>
    </dgm:pt>
    <dgm:pt modelId="{261B7C5B-B12D-46E1-8DDF-1F4D33E83761}">
      <dgm:prSet phldrT="[Text]"/>
      <dgm:spPr/>
      <dgm:t>
        <a:bodyPr/>
        <a:lstStyle/>
        <a:p>
          <a:r>
            <a:rPr lang="de-DE"/>
            <a:t>Võimalikud kaebused</a:t>
          </a:r>
          <a:endParaRPr lang="de-DE" dirty="0"/>
        </a:p>
      </dgm:t>
    </dgm:pt>
    <dgm:pt modelId="{A7C6BFA3-81B2-41F5-A0AC-397D5EFA63A6}" type="parTrans" cxnId="{F285E32A-6400-443E-AFB8-6DFDA06C0AF3}">
      <dgm:prSet/>
      <dgm:spPr/>
      <dgm:t>
        <a:bodyPr/>
        <a:lstStyle/>
        <a:p>
          <a:endParaRPr lang="de-DE"/>
        </a:p>
      </dgm:t>
    </dgm:pt>
    <dgm:pt modelId="{86B00EE9-08B9-4603-8000-BF3F3A671178}" type="sibTrans" cxnId="{F285E32A-6400-443E-AFB8-6DFDA06C0AF3}">
      <dgm:prSet/>
      <dgm:spPr/>
      <dgm:t>
        <a:bodyPr/>
        <a:lstStyle/>
        <a:p>
          <a:endParaRPr lang="de-DE"/>
        </a:p>
      </dgm:t>
    </dgm:pt>
    <dgm:pt modelId="{706C8045-6743-41F6-8A8D-6FC781528CCD}">
      <dgm:prSet phldrT="[Text]"/>
      <dgm:spPr/>
      <dgm:t>
        <a:bodyPr/>
        <a:lstStyle/>
        <a:p>
          <a:r>
            <a:rPr lang="de-DE"/>
            <a:t>Inimlik liikumine</a:t>
          </a:r>
          <a:endParaRPr lang="de-DE" dirty="0"/>
        </a:p>
      </dgm:t>
    </dgm:pt>
    <dgm:pt modelId="{5FFBFF68-3846-469C-8421-B9F70A74DF54}" type="parTrans" cxnId="{663F07AB-39BB-45F4-9040-1E208606BA36}">
      <dgm:prSet/>
      <dgm:spPr/>
      <dgm:t>
        <a:bodyPr/>
        <a:lstStyle/>
        <a:p>
          <a:endParaRPr lang="de-DE"/>
        </a:p>
      </dgm:t>
    </dgm:pt>
    <dgm:pt modelId="{07DE2239-49E8-4F88-9416-0494623483FA}" type="sibTrans" cxnId="{663F07AB-39BB-45F4-9040-1E208606BA36}">
      <dgm:prSet/>
      <dgm:spPr/>
      <dgm:t>
        <a:bodyPr/>
        <a:lstStyle/>
        <a:p>
          <a:endParaRPr lang="de-DE"/>
        </a:p>
      </dgm:t>
    </dgm:pt>
    <dgm:pt modelId="{25E2C3B1-6DFB-433C-A689-F842459B5ECA}">
      <dgm:prSet phldrT="[Text]"/>
      <dgm:spPr/>
      <dgm:t>
        <a:bodyPr/>
        <a:lstStyle/>
        <a:p>
          <a:r>
            <a:rPr lang="de-DE"/>
            <a:t>Mida ma vajan</a:t>
          </a:r>
          <a:endParaRPr lang="de-DE" dirty="0"/>
        </a:p>
      </dgm:t>
    </dgm:pt>
    <dgm:pt modelId="{53182F8B-9875-4052-A72B-CF0292D2C77D}" type="parTrans" cxnId="{F6CD0CF6-A2D0-4306-A6D3-68E2BE05E5EB}">
      <dgm:prSet/>
      <dgm:spPr/>
      <dgm:t>
        <a:bodyPr/>
        <a:lstStyle/>
        <a:p>
          <a:endParaRPr lang="de-DE"/>
        </a:p>
      </dgm:t>
    </dgm:pt>
    <dgm:pt modelId="{6254A810-B2AD-48EA-9150-F1EF1C2C1352}" type="sibTrans" cxnId="{F6CD0CF6-A2D0-4306-A6D3-68E2BE05E5EB}">
      <dgm:prSet/>
      <dgm:spPr/>
      <dgm:t>
        <a:bodyPr/>
        <a:lstStyle/>
        <a:p>
          <a:endParaRPr lang="de-DE"/>
        </a:p>
      </dgm:t>
    </dgm:pt>
    <dgm:pt modelId="{C06B6D10-B964-4F0F-882D-64AAD00DBADF}">
      <dgm:prSet phldrT="[Text]"/>
      <dgm:spPr/>
      <dgm:t>
        <a:bodyPr/>
        <a:lstStyle/>
        <a:p>
          <a:r>
            <a:rPr lang="de-DE"/>
            <a:t>Mida ma saan</a:t>
          </a:r>
          <a:endParaRPr lang="de-DE" dirty="0"/>
        </a:p>
      </dgm:t>
    </dgm:pt>
    <dgm:pt modelId="{BB4649EC-ABEE-4E23-AEFA-7F5F4B3D251E}" type="parTrans" cxnId="{76B56916-0B16-412C-B43C-39C493FF5BA7}">
      <dgm:prSet/>
      <dgm:spPr/>
      <dgm:t>
        <a:bodyPr/>
        <a:lstStyle/>
        <a:p>
          <a:endParaRPr lang="de-DE"/>
        </a:p>
      </dgm:t>
    </dgm:pt>
    <dgm:pt modelId="{DE0250C2-6138-4BDB-9BDE-166A22CC5766}" type="sibTrans" cxnId="{76B56916-0B16-412C-B43C-39C493FF5BA7}">
      <dgm:prSet/>
      <dgm:spPr/>
      <dgm:t>
        <a:bodyPr/>
        <a:lstStyle/>
        <a:p>
          <a:endParaRPr lang="de-DE"/>
        </a:p>
      </dgm:t>
    </dgm:pt>
    <dgm:pt modelId="{F4759F45-84CA-48B1-B480-E128486BECB5}">
      <dgm:prSet phldrT="[Text]"/>
      <dgm:spPr/>
      <dgm:t>
        <a:bodyPr/>
        <a:lstStyle/>
        <a:p>
          <a:r>
            <a:rPr lang="de-DE"/>
            <a:t>Pingutus</a:t>
          </a:r>
          <a:endParaRPr lang="de-DE" dirty="0"/>
        </a:p>
      </dgm:t>
    </dgm:pt>
    <dgm:pt modelId="{963113DF-BB23-4D24-AC70-E648D0C2C939}" type="parTrans" cxnId="{D5C3B89C-19AA-46E7-AEFA-66C28E17AC8A}">
      <dgm:prSet/>
      <dgm:spPr/>
      <dgm:t>
        <a:bodyPr/>
        <a:lstStyle/>
        <a:p>
          <a:endParaRPr lang="de-DE"/>
        </a:p>
      </dgm:t>
    </dgm:pt>
    <dgm:pt modelId="{81C97604-3444-4254-8636-10B1AA89C9B7}" type="sibTrans" cxnId="{D5C3B89C-19AA-46E7-AEFA-66C28E17AC8A}">
      <dgm:prSet/>
      <dgm:spPr/>
      <dgm:t>
        <a:bodyPr/>
        <a:lstStyle/>
        <a:p>
          <a:endParaRPr lang="de-DE"/>
        </a:p>
      </dgm:t>
    </dgm:pt>
    <dgm:pt modelId="{5375E4AE-8BAC-4387-BCB3-F78CC6F28758}">
      <dgm:prSet phldrT="[Text]"/>
      <dgm:spPr/>
      <dgm:t>
        <a:bodyPr/>
        <a:lstStyle/>
        <a:p>
          <a:r>
            <a:rPr lang="de-DE"/>
            <a:t>Inimlikud funktsioonid</a:t>
          </a:r>
          <a:endParaRPr lang="de-DE" dirty="0"/>
        </a:p>
      </dgm:t>
    </dgm:pt>
    <dgm:pt modelId="{E5F1C674-D987-4841-980B-4B34F4686452}" type="parTrans" cxnId="{C261ABD9-5A7F-4E40-8276-B5EBEF2FCBD6}">
      <dgm:prSet/>
      <dgm:spPr/>
      <dgm:t>
        <a:bodyPr/>
        <a:lstStyle/>
        <a:p>
          <a:endParaRPr lang="de-DE"/>
        </a:p>
      </dgm:t>
    </dgm:pt>
    <dgm:pt modelId="{0472641A-E709-42C9-976D-6C4F74F19F9B}" type="sibTrans" cxnId="{C261ABD9-5A7F-4E40-8276-B5EBEF2FCBD6}">
      <dgm:prSet/>
      <dgm:spPr/>
      <dgm:t>
        <a:bodyPr/>
        <a:lstStyle/>
        <a:p>
          <a:endParaRPr lang="de-DE"/>
        </a:p>
      </dgm:t>
    </dgm:pt>
    <dgm:pt modelId="{9DB4B0C0-C8D8-45F5-A6ED-737A2F6E1218}">
      <dgm:prSet phldrT="[Text]"/>
      <dgm:spPr/>
      <dgm:t>
        <a:bodyPr/>
        <a:lstStyle/>
        <a:p>
          <a:r>
            <a:rPr lang="de-DE"/>
            <a:t>Kohandatud keskkond</a:t>
          </a:r>
          <a:endParaRPr lang="de-DE" dirty="0"/>
        </a:p>
      </dgm:t>
    </dgm:pt>
    <dgm:pt modelId="{B944B971-E175-41A2-8042-DED992000C2C}" type="parTrans" cxnId="{E0EB3AC3-851D-4EA2-BB58-9657CF20DA29}">
      <dgm:prSet/>
      <dgm:spPr/>
      <dgm:t>
        <a:bodyPr/>
        <a:lstStyle/>
        <a:p>
          <a:endParaRPr lang="de-DE"/>
        </a:p>
      </dgm:t>
    </dgm:pt>
    <dgm:pt modelId="{304E2989-BA9B-4825-AF34-61E077F9EA0C}" type="sibTrans" cxnId="{E0EB3AC3-851D-4EA2-BB58-9657CF20DA29}">
      <dgm:prSet/>
      <dgm:spPr/>
      <dgm:t>
        <a:bodyPr/>
        <a:lstStyle/>
        <a:p>
          <a:endParaRPr lang="de-DE"/>
        </a:p>
      </dgm:t>
    </dgm:pt>
    <dgm:pt modelId="{C7179ADF-9987-425B-B32B-6FDD9A7571F5}">
      <dgm:prSet phldrT="[Text]"/>
      <dgm:spPr/>
      <dgm:t>
        <a:bodyPr/>
        <a:lstStyle/>
        <a:p>
          <a:r>
            <a:rPr lang="de-DE"/>
            <a:t>Vaimne</a:t>
          </a:r>
          <a:endParaRPr lang="de-DE" dirty="0"/>
        </a:p>
      </dgm:t>
    </dgm:pt>
    <dgm:pt modelId="{2105FFC6-290B-416A-B4CA-24236298044A}" type="parTrans" cxnId="{9D53877B-D995-4EAF-A0DE-E6759BB4177B}">
      <dgm:prSet/>
      <dgm:spPr/>
    </dgm:pt>
    <dgm:pt modelId="{15B5DF5A-E92D-430F-9DC4-931BA391424A}" type="sibTrans" cxnId="{9D53877B-D995-4EAF-A0DE-E6759BB4177B}">
      <dgm:prSet/>
      <dgm:spPr/>
    </dgm:pt>
    <dgm:pt modelId="{5E206976-00FE-4A13-9FFE-2B3DEC7F0F58}">
      <dgm:prSet phldrT="[Text]"/>
      <dgm:spPr/>
      <dgm:t>
        <a:bodyPr/>
        <a:lstStyle/>
        <a:p>
          <a:r>
            <a:rPr lang="de-DE"/>
            <a:t>Patsiendi ja hooldaja puhul</a:t>
          </a:r>
          <a:endParaRPr lang="de-DE" dirty="0"/>
        </a:p>
      </dgm:t>
    </dgm:pt>
    <dgm:pt modelId="{7CB5E299-9A61-4216-960B-D7AB9B9F0775}" type="parTrans" cxnId="{5C8B51FA-D87B-4769-8F76-C7B890DD2BCA}">
      <dgm:prSet/>
      <dgm:spPr/>
    </dgm:pt>
    <dgm:pt modelId="{DBB88713-85FD-4F1A-8A67-C1B41039528D}" type="sibTrans" cxnId="{5C8B51FA-D87B-4769-8F76-C7B890DD2BCA}">
      <dgm:prSet/>
      <dgm:spPr/>
    </dgm:pt>
    <dgm:pt modelId="{9982696E-76AB-4580-9821-B73B32C22C8F}">
      <dgm:prSet phldrT="[Text]"/>
      <dgm:spPr/>
      <dgm:t>
        <a:bodyPr/>
        <a:lstStyle/>
        <a:p>
          <a:r>
            <a:rPr lang="de-DE"/>
            <a:t>Seestpoolt juhitav liikumine</a:t>
          </a:r>
          <a:endParaRPr lang="de-DE" dirty="0"/>
        </a:p>
      </dgm:t>
    </dgm:pt>
    <dgm:pt modelId="{18979E1E-0910-46D3-B7E5-2613E23049CE}" type="parTrans" cxnId="{E3FD2873-BE2B-42AC-86B8-78AFC1908973}">
      <dgm:prSet/>
      <dgm:spPr/>
    </dgm:pt>
    <dgm:pt modelId="{A8F52316-8E45-4297-A5D3-FDF429BDCEC5}" type="sibTrans" cxnId="{E3FD2873-BE2B-42AC-86B8-78AFC1908973}">
      <dgm:prSet/>
      <dgm:spPr/>
    </dgm:pt>
    <dgm:pt modelId="{0B3C4C8C-88DB-49FB-A4DC-41066F1FFF78}">
      <dgm:prSet phldrT="[Text]"/>
      <dgm:spPr/>
      <dgm:t>
        <a:bodyPr/>
        <a:lstStyle/>
        <a:p>
          <a:r>
            <a:rPr lang="de-DE"/>
            <a:t>Abivahendid</a:t>
          </a:r>
          <a:endParaRPr lang="de-DE" dirty="0"/>
        </a:p>
      </dgm:t>
    </dgm:pt>
    <dgm:pt modelId="{9437C790-7170-47A9-B64B-E73137624B53}" type="parTrans" cxnId="{AD8680A1-5D68-4F10-A1EE-ADFC4055A40F}">
      <dgm:prSet/>
      <dgm:spPr/>
    </dgm:pt>
    <dgm:pt modelId="{C38FC2BB-D495-4062-BA08-DBB8E2D39F81}" type="sibTrans" cxnId="{AD8680A1-5D68-4F10-A1EE-ADFC4055A40F}">
      <dgm:prSet/>
      <dgm:spPr/>
    </dgm:pt>
    <dgm:pt modelId="{E70E361C-9B49-414D-A047-9F7872A8298A}">
      <dgm:prSet phldrT="[Text]"/>
      <dgm:spPr/>
      <dgm:t>
        <a:bodyPr/>
        <a:lstStyle/>
        <a:p>
          <a:r>
            <a:rPr lang="de-DE"/>
            <a:t>Psüühika, hea enesetunne </a:t>
          </a:r>
          <a:endParaRPr lang="de-DE" dirty="0"/>
        </a:p>
      </dgm:t>
    </dgm:pt>
    <dgm:pt modelId="{0952C6EB-EF45-41B3-AE1F-4B05EB085AEF}" type="parTrans" cxnId="{F670255A-CF4A-4810-B370-8FE448095FA1}">
      <dgm:prSet/>
      <dgm:spPr/>
    </dgm:pt>
    <dgm:pt modelId="{2226778A-482E-4A27-939A-A6C0EEA0E636}" type="sibTrans" cxnId="{F670255A-CF4A-4810-B370-8FE448095FA1}">
      <dgm:prSet/>
      <dgm:spPr/>
    </dgm:pt>
    <dgm:pt modelId="{6E12C54A-C791-42FC-AF40-0FBD70AB8442}" type="pres">
      <dgm:prSet presAssocID="{EC9B10FF-28ED-44FE-B2C8-100399A7AE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1AD0A86-0AF8-4C03-A357-D71871F21EDE}" type="pres">
      <dgm:prSet presAssocID="{F1D15916-C01A-4899-ACB8-CCE1568F768C}" presName="linNode" presStyleCnt="0"/>
      <dgm:spPr/>
    </dgm:pt>
    <dgm:pt modelId="{4E004CD7-7179-4267-AC62-023562C9FA1E}" type="pres">
      <dgm:prSet presAssocID="{F1D15916-C01A-4899-ACB8-CCE1568F768C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AB4EAC-6CD6-46D3-9A5F-A3CE7CEEE425}" type="pres">
      <dgm:prSet presAssocID="{F1D15916-C01A-4899-ACB8-CCE1568F768C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FB76B5E-0276-44FE-8F39-AA6DBE74AFDF}" type="pres">
      <dgm:prSet presAssocID="{8B0C5F5B-55E8-4282-9C0B-D48B6A99287A}" presName="sp" presStyleCnt="0"/>
      <dgm:spPr/>
    </dgm:pt>
    <dgm:pt modelId="{16059CE8-9A90-436B-9EBB-FF560502D0D7}" type="pres">
      <dgm:prSet presAssocID="{D399F2B7-1E15-40E3-8E10-43FCE220E8B5}" presName="linNode" presStyleCnt="0"/>
      <dgm:spPr/>
    </dgm:pt>
    <dgm:pt modelId="{286440DA-611D-41F1-8EA0-1995D469489B}" type="pres">
      <dgm:prSet presAssocID="{D399F2B7-1E15-40E3-8E10-43FCE220E8B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C593C89-1A90-402B-BA00-64AA6A8D8FD6}" type="pres">
      <dgm:prSet presAssocID="{D399F2B7-1E15-40E3-8E10-43FCE220E8B5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BEE0F1-2BFF-4B25-861B-D884777B103E}" type="pres">
      <dgm:prSet presAssocID="{AFA65DF6-0994-4D1A-B4C8-D936804EC0D4}" presName="sp" presStyleCnt="0"/>
      <dgm:spPr/>
    </dgm:pt>
    <dgm:pt modelId="{5A2F8990-06A0-43D8-9FC0-0C73711ED60F}" type="pres">
      <dgm:prSet presAssocID="{706C8045-6743-41F6-8A8D-6FC781528CCD}" presName="linNode" presStyleCnt="0"/>
      <dgm:spPr/>
    </dgm:pt>
    <dgm:pt modelId="{0CE7710C-6C58-4D11-BEEC-3CC7D4E28385}" type="pres">
      <dgm:prSet presAssocID="{706C8045-6743-41F6-8A8D-6FC781528CC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5420D7-4212-4027-A9CD-79B5D6D36CC2}" type="pres">
      <dgm:prSet presAssocID="{706C8045-6743-41F6-8A8D-6FC781528CC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D0EF37-ED84-49E9-89CC-5AA2D2AA586F}" type="pres">
      <dgm:prSet presAssocID="{07DE2239-49E8-4F88-9416-0494623483FA}" presName="sp" presStyleCnt="0"/>
      <dgm:spPr/>
    </dgm:pt>
    <dgm:pt modelId="{2A9FAE15-3AFF-4BC9-9182-A2F278FB9ECC}" type="pres">
      <dgm:prSet presAssocID="{F4759F45-84CA-48B1-B480-E128486BECB5}" presName="linNode" presStyleCnt="0"/>
      <dgm:spPr/>
    </dgm:pt>
    <dgm:pt modelId="{37BEDE51-8FFD-4872-9EFD-CDCA7B3E6968}" type="pres">
      <dgm:prSet presAssocID="{F4759F45-84CA-48B1-B480-E128486BECB5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8F4CCC-B9F1-4086-9645-E96B535EB06D}" type="pres">
      <dgm:prSet presAssocID="{F4759F45-84CA-48B1-B480-E128486BECB5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BF9B868-B6FB-422F-B9F3-69CF8D0468D4}" type="pres">
      <dgm:prSet presAssocID="{81C97604-3444-4254-8636-10B1AA89C9B7}" presName="sp" presStyleCnt="0"/>
      <dgm:spPr/>
    </dgm:pt>
    <dgm:pt modelId="{E474BB7D-3147-404A-867A-2F6734916E3A}" type="pres">
      <dgm:prSet presAssocID="{5375E4AE-8BAC-4387-BCB3-F78CC6F28758}" presName="linNode" presStyleCnt="0"/>
      <dgm:spPr/>
    </dgm:pt>
    <dgm:pt modelId="{D54E982A-B647-4A68-A39C-0E72D4D065B5}" type="pres">
      <dgm:prSet presAssocID="{5375E4AE-8BAC-4387-BCB3-F78CC6F2875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C1F1C7-7138-4D06-97A6-B01D81E1F5F0}" type="pres">
      <dgm:prSet presAssocID="{5375E4AE-8BAC-4387-BCB3-F78CC6F28758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2CF01B-1D1A-4F87-A492-E7741E68F17E}" type="pres">
      <dgm:prSet presAssocID="{0472641A-E709-42C9-976D-6C4F74F19F9B}" presName="sp" presStyleCnt="0"/>
      <dgm:spPr/>
    </dgm:pt>
    <dgm:pt modelId="{58D312A0-B6E0-4FA4-A7FA-8F5759DE4208}" type="pres">
      <dgm:prSet presAssocID="{9DB4B0C0-C8D8-45F5-A6ED-737A2F6E1218}" presName="linNode" presStyleCnt="0"/>
      <dgm:spPr/>
    </dgm:pt>
    <dgm:pt modelId="{75C4BB35-8CAA-4D00-9DA4-7129BD01702A}" type="pres">
      <dgm:prSet presAssocID="{9DB4B0C0-C8D8-45F5-A6ED-737A2F6E1218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4114AB-2609-4758-92F4-64129F0753E7}" type="pres">
      <dgm:prSet presAssocID="{9DB4B0C0-C8D8-45F5-A6ED-737A2F6E121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E264CFF-27C1-45E2-964C-D3840B46AF9D}" type="presOf" srcId="{C7179ADF-9987-425B-B32B-6FDD9A7571F5}" destId="{2C8F4CCC-B9F1-4086-9645-E96B535EB06D}" srcOrd="0" destOrd="0" presId="urn:microsoft.com/office/officeart/2005/8/layout/vList5"/>
    <dgm:cxn modelId="{F285E32A-6400-443E-AFB8-6DFDA06C0AF3}" srcId="{D399F2B7-1E15-40E3-8E10-43FCE220E8B5}" destId="{261B7C5B-B12D-46E1-8DDF-1F4D33E83761}" srcOrd="1" destOrd="0" parTransId="{A7C6BFA3-81B2-41F5-A0AC-397D5EFA63A6}" sibTransId="{86B00EE9-08B9-4603-8000-BF3F3A671178}"/>
    <dgm:cxn modelId="{E9C8006F-F625-42F4-89F0-47FC35553582}" type="presOf" srcId="{F1D15916-C01A-4899-ACB8-CCE1568F768C}" destId="{4E004CD7-7179-4267-AC62-023562C9FA1E}" srcOrd="0" destOrd="0" presId="urn:microsoft.com/office/officeart/2005/8/layout/vList5"/>
    <dgm:cxn modelId="{CC7037FD-F450-4595-B418-9DCBABC7AC57}" type="presOf" srcId="{706C8045-6743-41F6-8A8D-6FC781528CCD}" destId="{0CE7710C-6C58-4D11-BEEC-3CC7D4E28385}" srcOrd="0" destOrd="0" presId="urn:microsoft.com/office/officeart/2005/8/layout/vList5"/>
    <dgm:cxn modelId="{C51F36BD-F63A-4040-8369-97E033FCA801}" type="presOf" srcId="{25E2C3B1-6DFB-433C-A689-F842459B5ECA}" destId="{B55420D7-4212-4027-A9CD-79B5D6D36CC2}" srcOrd="0" destOrd="0" presId="urn:microsoft.com/office/officeart/2005/8/layout/vList5"/>
    <dgm:cxn modelId="{4C587119-B7D7-43F0-9136-BEEAEB521AF2}" type="presOf" srcId="{261B7C5B-B12D-46E1-8DDF-1F4D33E83761}" destId="{1C593C89-1A90-402B-BA00-64AA6A8D8FD6}" srcOrd="0" destOrd="1" presId="urn:microsoft.com/office/officeart/2005/8/layout/vList5"/>
    <dgm:cxn modelId="{F6CD0CF6-A2D0-4306-A6D3-68E2BE05E5EB}" srcId="{706C8045-6743-41F6-8A8D-6FC781528CCD}" destId="{25E2C3B1-6DFB-433C-A689-F842459B5ECA}" srcOrd="0" destOrd="0" parTransId="{53182F8B-9875-4052-A72B-CF0292D2C77D}" sibTransId="{6254A810-B2AD-48EA-9150-F1EF1C2C1352}"/>
    <dgm:cxn modelId="{E10D170B-0981-4343-863A-838CA2956023}" srcId="{EC9B10FF-28ED-44FE-B2C8-100399A7AE91}" destId="{D399F2B7-1E15-40E3-8E10-43FCE220E8B5}" srcOrd="1" destOrd="0" parTransId="{838DDDAE-5CE4-4EBE-92E1-4C5DFD238407}" sibTransId="{AFA65DF6-0994-4D1A-B4C8-D936804EC0D4}"/>
    <dgm:cxn modelId="{8A9D3B55-A30B-4671-A61D-038662C24D3E}" type="presOf" srcId="{34A3DC1A-DA0E-4C59-845B-2D95FC1D1FDB}" destId="{41AB4EAC-6CD6-46D3-9A5F-A3CE7CEEE425}" srcOrd="0" destOrd="1" presId="urn:microsoft.com/office/officeart/2005/8/layout/vList5"/>
    <dgm:cxn modelId="{F670255A-CF4A-4810-B370-8FE448095FA1}" srcId="{9DB4B0C0-C8D8-45F5-A6ED-737A2F6E1218}" destId="{E70E361C-9B49-414D-A047-9F7872A8298A}" srcOrd="1" destOrd="0" parTransId="{0952C6EB-EF45-41B3-AE1F-4B05EB085AEF}" sibTransId="{2226778A-482E-4A27-939A-A6C0EEA0E636}"/>
    <dgm:cxn modelId="{F50D4623-6B97-433F-A5D1-AB999A2C314F}" type="presOf" srcId="{4492318C-591F-498F-8B24-28D035A118B4}" destId="{41AB4EAC-6CD6-46D3-9A5F-A3CE7CEEE425}" srcOrd="0" destOrd="0" presId="urn:microsoft.com/office/officeart/2005/8/layout/vList5"/>
    <dgm:cxn modelId="{4384AE0B-0278-4EFC-B293-1E856E0799A5}" srcId="{F1D15916-C01A-4899-ACB8-CCE1568F768C}" destId="{34A3DC1A-DA0E-4C59-845B-2D95FC1D1FDB}" srcOrd="1" destOrd="0" parTransId="{922B3FA9-4477-4E5D-B663-3CB42B6DEDB8}" sibTransId="{7DD9E39C-54F4-4FBE-B803-FD92503833D5}"/>
    <dgm:cxn modelId="{C3D1726E-9DD7-4204-A67E-0D280E954122}" type="presOf" srcId="{E70E361C-9B49-414D-A047-9F7872A8298A}" destId="{124114AB-2609-4758-92F4-64129F0753E7}" srcOrd="0" destOrd="1" presId="urn:microsoft.com/office/officeart/2005/8/layout/vList5"/>
    <dgm:cxn modelId="{55AF3A8D-4999-4A2D-AF7B-B4CB1841B2FC}" type="presOf" srcId="{9DB4B0C0-C8D8-45F5-A6ED-737A2F6E1218}" destId="{75C4BB35-8CAA-4D00-9DA4-7129BD01702A}" srcOrd="0" destOrd="0" presId="urn:microsoft.com/office/officeart/2005/8/layout/vList5"/>
    <dgm:cxn modelId="{26228540-9305-41A9-9E0D-56EF2AC4F4E1}" srcId="{D399F2B7-1E15-40E3-8E10-43FCE220E8B5}" destId="{CF623D91-5171-4AD9-AF28-F680DA50343F}" srcOrd="0" destOrd="0" parTransId="{2B7610EF-AB64-4F96-80FA-ABCB18575856}" sibTransId="{D285E670-3550-4DC1-9E50-16B901249213}"/>
    <dgm:cxn modelId="{815A00F2-D06A-4DDA-835C-5B0D0CDD6040}" srcId="{EC9B10FF-28ED-44FE-B2C8-100399A7AE91}" destId="{F1D15916-C01A-4899-ACB8-CCE1568F768C}" srcOrd="0" destOrd="0" parTransId="{53885991-670B-41D7-B6CA-D6DCCD18EB20}" sibTransId="{8B0C5F5B-55E8-4282-9C0B-D48B6A99287A}"/>
    <dgm:cxn modelId="{9D53877B-D995-4EAF-A0DE-E6759BB4177B}" srcId="{F4759F45-84CA-48B1-B480-E128486BECB5}" destId="{C7179ADF-9987-425B-B32B-6FDD9A7571F5}" srcOrd="0" destOrd="0" parTransId="{2105FFC6-290B-416A-B4CA-24236298044A}" sibTransId="{15B5DF5A-E92D-430F-9DC4-931BA391424A}"/>
    <dgm:cxn modelId="{AD8680A1-5D68-4F10-A1EE-ADFC4055A40F}" srcId="{9DB4B0C0-C8D8-45F5-A6ED-737A2F6E1218}" destId="{0B3C4C8C-88DB-49FB-A4DC-41066F1FFF78}" srcOrd="0" destOrd="0" parTransId="{9437C790-7170-47A9-B64B-E73137624B53}" sibTransId="{C38FC2BB-D495-4062-BA08-DBB8E2D39F81}"/>
    <dgm:cxn modelId="{5C8B51FA-D87B-4769-8F76-C7B890DD2BCA}" srcId="{F4759F45-84CA-48B1-B480-E128486BECB5}" destId="{5E206976-00FE-4A13-9FFE-2B3DEC7F0F58}" srcOrd="1" destOrd="0" parTransId="{7CB5E299-9A61-4216-960B-D7AB9B9F0775}" sibTransId="{DBB88713-85FD-4F1A-8A67-C1B41039528D}"/>
    <dgm:cxn modelId="{8A67CD01-3B1B-4870-9499-067E3A088274}" type="presOf" srcId="{EC9B10FF-28ED-44FE-B2C8-100399A7AE91}" destId="{6E12C54A-C791-42FC-AF40-0FBD70AB8442}" srcOrd="0" destOrd="0" presId="urn:microsoft.com/office/officeart/2005/8/layout/vList5"/>
    <dgm:cxn modelId="{A5899CB1-60DF-454E-BD3A-43095FEAD354}" type="presOf" srcId="{5375E4AE-8BAC-4387-BCB3-F78CC6F28758}" destId="{D54E982A-B647-4A68-A39C-0E72D4D065B5}" srcOrd="0" destOrd="0" presId="urn:microsoft.com/office/officeart/2005/8/layout/vList5"/>
    <dgm:cxn modelId="{D5C3B89C-19AA-46E7-AEFA-66C28E17AC8A}" srcId="{EC9B10FF-28ED-44FE-B2C8-100399A7AE91}" destId="{F4759F45-84CA-48B1-B480-E128486BECB5}" srcOrd="3" destOrd="0" parTransId="{963113DF-BB23-4D24-AC70-E648D0C2C939}" sibTransId="{81C97604-3444-4254-8636-10B1AA89C9B7}"/>
    <dgm:cxn modelId="{E0EB3AC3-851D-4EA2-BB58-9657CF20DA29}" srcId="{EC9B10FF-28ED-44FE-B2C8-100399A7AE91}" destId="{9DB4B0C0-C8D8-45F5-A6ED-737A2F6E1218}" srcOrd="5" destOrd="0" parTransId="{B944B971-E175-41A2-8042-DED992000C2C}" sibTransId="{304E2989-BA9B-4825-AF34-61E077F9EA0C}"/>
    <dgm:cxn modelId="{5E4B8128-CBC6-4329-8223-8481802EC289}" type="presOf" srcId="{CF623D91-5171-4AD9-AF28-F680DA50343F}" destId="{1C593C89-1A90-402B-BA00-64AA6A8D8FD6}" srcOrd="0" destOrd="0" presId="urn:microsoft.com/office/officeart/2005/8/layout/vList5"/>
    <dgm:cxn modelId="{45C7F618-88A3-43A2-85AF-ECB7AC87D16E}" type="presOf" srcId="{5E206976-00FE-4A13-9FFE-2B3DEC7F0F58}" destId="{2C8F4CCC-B9F1-4086-9645-E96B535EB06D}" srcOrd="0" destOrd="1" presId="urn:microsoft.com/office/officeart/2005/8/layout/vList5"/>
    <dgm:cxn modelId="{FC446FE4-25E7-4668-BDE6-294C25AF37D5}" srcId="{F1D15916-C01A-4899-ACB8-CCE1568F768C}" destId="{4492318C-591F-498F-8B24-28D035A118B4}" srcOrd="0" destOrd="0" parTransId="{5DFE2481-FBA3-4741-9120-13B577C09056}" sibTransId="{AF0DF9D1-2DC3-4ADB-A854-51A21444C483}"/>
    <dgm:cxn modelId="{663F07AB-39BB-45F4-9040-1E208606BA36}" srcId="{EC9B10FF-28ED-44FE-B2C8-100399A7AE91}" destId="{706C8045-6743-41F6-8A8D-6FC781528CCD}" srcOrd="2" destOrd="0" parTransId="{5FFBFF68-3846-469C-8421-B9F70A74DF54}" sibTransId="{07DE2239-49E8-4F88-9416-0494623483FA}"/>
    <dgm:cxn modelId="{76B56916-0B16-412C-B43C-39C493FF5BA7}" srcId="{706C8045-6743-41F6-8A8D-6FC781528CCD}" destId="{C06B6D10-B964-4F0F-882D-64AAD00DBADF}" srcOrd="1" destOrd="0" parTransId="{BB4649EC-ABEE-4E23-AEFA-7F5F4B3D251E}" sibTransId="{DE0250C2-6138-4BDB-9BDE-166A22CC5766}"/>
    <dgm:cxn modelId="{C261ABD9-5A7F-4E40-8276-B5EBEF2FCBD6}" srcId="{EC9B10FF-28ED-44FE-B2C8-100399A7AE91}" destId="{5375E4AE-8BAC-4387-BCB3-F78CC6F28758}" srcOrd="4" destOrd="0" parTransId="{E5F1C674-D987-4841-980B-4B34F4686452}" sibTransId="{0472641A-E709-42C9-976D-6C4F74F19F9B}"/>
    <dgm:cxn modelId="{446393A7-2A9C-4306-B617-3AF2527AAE73}" type="presOf" srcId="{C06B6D10-B964-4F0F-882D-64AAD00DBADF}" destId="{B55420D7-4212-4027-A9CD-79B5D6D36CC2}" srcOrd="0" destOrd="1" presId="urn:microsoft.com/office/officeart/2005/8/layout/vList5"/>
    <dgm:cxn modelId="{CE9D306A-207B-43E3-A6B6-8ABEE5A3D9FF}" type="presOf" srcId="{9982696E-76AB-4580-9821-B73B32C22C8F}" destId="{E8C1F1C7-7138-4D06-97A6-B01D81E1F5F0}" srcOrd="0" destOrd="0" presId="urn:microsoft.com/office/officeart/2005/8/layout/vList5"/>
    <dgm:cxn modelId="{9995E7C6-AD05-44AB-81E3-8A5E6F326B78}" type="presOf" srcId="{0B3C4C8C-88DB-49FB-A4DC-41066F1FFF78}" destId="{124114AB-2609-4758-92F4-64129F0753E7}" srcOrd="0" destOrd="0" presId="urn:microsoft.com/office/officeart/2005/8/layout/vList5"/>
    <dgm:cxn modelId="{20439D84-F805-4EA1-8687-0C20CF6BCF49}" type="presOf" srcId="{D399F2B7-1E15-40E3-8E10-43FCE220E8B5}" destId="{286440DA-611D-41F1-8EA0-1995D469489B}" srcOrd="0" destOrd="0" presId="urn:microsoft.com/office/officeart/2005/8/layout/vList5"/>
    <dgm:cxn modelId="{E3FD2873-BE2B-42AC-86B8-78AFC1908973}" srcId="{5375E4AE-8BAC-4387-BCB3-F78CC6F28758}" destId="{9982696E-76AB-4580-9821-B73B32C22C8F}" srcOrd="0" destOrd="0" parTransId="{18979E1E-0910-46D3-B7E5-2613E23049CE}" sibTransId="{A8F52316-8E45-4297-A5D3-FDF429BDCEC5}"/>
    <dgm:cxn modelId="{479F3879-405D-4351-A124-4CB13A0FC5FF}" type="presOf" srcId="{F4759F45-84CA-48B1-B480-E128486BECB5}" destId="{37BEDE51-8FFD-4872-9EFD-CDCA7B3E6968}" srcOrd="0" destOrd="0" presId="urn:microsoft.com/office/officeart/2005/8/layout/vList5"/>
    <dgm:cxn modelId="{D5E6BBF5-8362-4E10-9CAE-9FF55165650E}" type="presParOf" srcId="{6E12C54A-C791-42FC-AF40-0FBD70AB8442}" destId="{01AD0A86-0AF8-4C03-A357-D71871F21EDE}" srcOrd="0" destOrd="0" presId="urn:microsoft.com/office/officeart/2005/8/layout/vList5"/>
    <dgm:cxn modelId="{CB6143F3-D1C3-4464-91D4-A1990C7E6A23}" type="presParOf" srcId="{01AD0A86-0AF8-4C03-A357-D71871F21EDE}" destId="{4E004CD7-7179-4267-AC62-023562C9FA1E}" srcOrd="0" destOrd="0" presId="urn:microsoft.com/office/officeart/2005/8/layout/vList5"/>
    <dgm:cxn modelId="{0404C352-33E7-4351-862C-AB0C609D16C3}" type="presParOf" srcId="{01AD0A86-0AF8-4C03-A357-D71871F21EDE}" destId="{41AB4EAC-6CD6-46D3-9A5F-A3CE7CEEE425}" srcOrd="1" destOrd="0" presId="urn:microsoft.com/office/officeart/2005/8/layout/vList5"/>
    <dgm:cxn modelId="{063602D8-1A54-4576-9A61-730AEFBD1F1B}" type="presParOf" srcId="{6E12C54A-C791-42FC-AF40-0FBD70AB8442}" destId="{8FB76B5E-0276-44FE-8F39-AA6DBE74AFDF}" srcOrd="1" destOrd="0" presId="urn:microsoft.com/office/officeart/2005/8/layout/vList5"/>
    <dgm:cxn modelId="{28EB5101-7FE6-44B1-9CE8-E9598E05F746}" type="presParOf" srcId="{6E12C54A-C791-42FC-AF40-0FBD70AB8442}" destId="{16059CE8-9A90-436B-9EBB-FF560502D0D7}" srcOrd="2" destOrd="0" presId="urn:microsoft.com/office/officeart/2005/8/layout/vList5"/>
    <dgm:cxn modelId="{32A5EF76-969E-47F5-8357-E349320E5039}" type="presParOf" srcId="{16059CE8-9A90-436B-9EBB-FF560502D0D7}" destId="{286440DA-611D-41F1-8EA0-1995D469489B}" srcOrd="0" destOrd="0" presId="urn:microsoft.com/office/officeart/2005/8/layout/vList5"/>
    <dgm:cxn modelId="{5597A77E-6C11-4129-8DB3-38BF1A464EB7}" type="presParOf" srcId="{16059CE8-9A90-436B-9EBB-FF560502D0D7}" destId="{1C593C89-1A90-402B-BA00-64AA6A8D8FD6}" srcOrd="1" destOrd="0" presId="urn:microsoft.com/office/officeart/2005/8/layout/vList5"/>
    <dgm:cxn modelId="{0D5CE43C-82C4-4534-BD04-86950712D32B}" type="presParOf" srcId="{6E12C54A-C791-42FC-AF40-0FBD70AB8442}" destId="{1EBEE0F1-2BFF-4B25-861B-D884777B103E}" srcOrd="3" destOrd="0" presId="urn:microsoft.com/office/officeart/2005/8/layout/vList5"/>
    <dgm:cxn modelId="{67381124-EBA0-4F47-A482-EDDDE350E56C}" type="presParOf" srcId="{6E12C54A-C791-42FC-AF40-0FBD70AB8442}" destId="{5A2F8990-06A0-43D8-9FC0-0C73711ED60F}" srcOrd="4" destOrd="0" presId="urn:microsoft.com/office/officeart/2005/8/layout/vList5"/>
    <dgm:cxn modelId="{13C7DFFC-0984-4389-B63C-1BAB65BFE094}" type="presParOf" srcId="{5A2F8990-06A0-43D8-9FC0-0C73711ED60F}" destId="{0CE7710C-6C58-4D11-BEEC-3CC7D4E28385}" srcOrd="0" destOrd="0" presId="urn:microsoft.com/office/officeart/2005/8/layout/vList5"/>
    <dgm:cxn modelId="{F80AF75E-87C7-444C-BD8E-B52437E2D29F}" type="presParOf" srcId="{5A2F8990-06A0-43D8-9FC0-0C73711ED60F}" destId="{B55420D7-4212-4027-A9CD-79B5D6D36CC2}" srcOrd="1" destOrd="0" presId="urn:microsoft.com/office/officeart/2005/8/layout/vList5"/>
    <dgm:cxn modelId="{F4E9ABB9-8CC7-4C82-B348-67F6D62B0DC9}" type="presParOf" srcId="{6E12C54A-C791-42FC-AF40-0FBD70AB8442}" destId="{5DD0EF37-ED84-49E9-89CC-5AA2D2AA586F}" srcOrd="5" destOrd="0" presId="urn:microsoft.com/office/officeart/2005/8/layout/vList5"/>
    <dgm:cxn modelId="{D833A13F-AB22-48D6-BB51-790A8794AA74}" type="presParOf" srcId="{6E12C54A-C791-42FC-AF40-0FBD70AB8442}" destId="{2A9FAE15-3AFF-4BC9-9182-A2F278FB9ECC}" srcOrd="6" destOrd="0" presId="urn:microsoft.com/office/officeart/2005/8/layout/vList5"/>
    <dgm:cxn modelId="{EAFDE7C8-9B05-43DE-AC06-11D20B47E552}" type="presParOf" srcId="{2A9FAE15-3AFF-4BC9-9182-A2F278FB9ECC}" destId="{37BEDE51-8FFD-4872-9EFD-CDCA7B3E6968}" srcOrd="0" destOrd="0" presId="urn:microsoft.com/office/officeart/2005/8/layout/vList5"/>
    <dgm:cxn modelId="{DB57B6C5-2537-4BDD-8DEE-2E3B63E1AE3E}" type="presParOf" srcId="{2A9FAE15-3AFF-4BC9-9182-A2F278FB9ECC}" destId="{2C8F4CCC-B9F1-4086-9645-E96B535EB06D}" srcOrd="1" destOrd="0" presId="urn:microsoft.com/office/officeart/2005/8/layout/vList5"/>
    <dgm:cxn modelId="{7DB17F91-D199-4146-A28E-14A35B2A8F5C}" type="presParOf" srcId="{6E12C54A-C791-42FC-AF40-0FBD70AB8442}" destId="{5BF9B868-B6FB-422F-B9F3-69CF8D0468D4}" srcOrd="7" destOrd="0" presId="urn:microsoft.com/office/officeart/2005/8/layout/vList5"/>
    <dgm:cxn modelId="{D8E576FE-D9D6-49A9-BE6C-FFA9AE9FDA4A}" type="presParOf" srcId="{6E12C54A-C791-42FC-AF40-0FBD70AB8442}" destId="{E474BB7D-3147-404A-867A-2F6734916E3A}" srcOrd="8" destOrd="0" presId="urn:microsoft.com/office/officeart/2005/8/layout/vList5"/>
    <dgm:cxn modelId="{DA594089-630A-40C9-B1A7-B526151866A4}" type="presParOf" srcId="{E474BB7D-3147-404A-867A-2F6734916E3A}" destId="{D54E982A-B647-4A68-A39C-0E72D4D065B5}" srcOrd="0" destOrd="0" presId="urn:microsoft.com/office/officeart/2005/8/layout/vList5"/>
    <dgm:cxn modelId="{AF1004BA-40B7-4DE0-9CE0-22FA00BE4943}" type="presParOf" srcId="{E474BB7D-3147-404A-867A-2F6734916E3A}" destId="{E8C1F1C7-7138-4D06-97A6-B01D81E1F5F0}" srcOrd="1" destOrd="0" presId="urn:microsoft.com/office/officeart/2005/8/layout/vList5"/>
    <dgm:cxn modelId="{3606EE68-A235-4776-A22C-9C622DF68AC2}" type="presParOf" srcId="{6E12C54A-C791-42FC-AF40-0FBD70AB8442}" destId="{792CF01B-1D1A-4F87-A492-E7741E68F17E}" srcOrd="9" destOrd="0" presId="urn:microsoft.com/office/officeart/2005/8/layout/vList5"/>
    <dgm:cxn modelId="{BE697658-21E8-48A6-B6D5-B09EF0837E56}" type="presParOf" srcId="{6E12C54A-C791-42FC-AF40-0FBD70AB8442}" destId="{58D312A0-B6E0-4FA4-A7FA-8F5759DE4208}" srcOrd="10" destOrd="0" presId="urn:microsoft.com/office/officeart/2005/8/layout/vList5"/>
    <dgm:cxn modelId="{1995F2DA-29CF-48DB-9CA0-BC719CEE174D}" type="presParOf" srcId="{58D312A0-B6E0-4FA4-A7FA-8F5759DE4208}" destId="{75C4BB35-8CAA-4D00-9DA4-7129BD01702A}" srcOrd="0" destOrd="0" presId="urn:microsoft.com/office/officeart/2005/8/layout/vList5"/>
    <dgm:cxn modelId="{BA46EB38-9B1B-4D84-9E99-56C6F99F30EC}" type="presParOf" srcId="{58D312A0-B6E0-4FA4-A7FA-8F5759DE4208}" destId="{124114AB-2609-4758-92F4-64129F0753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0F489-8789-4A74-8A4A-B8719CC45B00}">
      <dsp:nvSpPr>
        <dsp:cNvPr id="0" name=""/>
        <dsp:cNvSpPr/>
      </dsp:nvSpPr>
      <dsp:spPr>
        <a:xfrm rot="5400000">
          <a:off x="340384" y="1528378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2AC6F-CC1A-458E-A00C-F51BFCC76F12}">
      <dsp:nvSpPr>
        <dsp:cNvPr id="0" name=""/>
        <dsp:cNvSpPr/>
      </dsp:nvSpPr>
      <dsp:spPr>
        <a:xfrm>
          <a:off x="356" y="105682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/>
            <a:t>Vaatlemine</a:t>
          </a:r>
          <a:endParaRPr lang="de-DE" sz="2900" kern="1200" dirty="0"/>
        </a:p>
      </dsp:txBody>
      <dsp:txXfrm>
        <a:off x="74193" y="179519"/>
        <a:ext cx="2012848" cy="1364622"/>
      </dsp:txXfrm>
    </dsp:sp>
    <dsp:sp modelId="{49E8BC95-F2A8-4CDD-88D5-8820BC1FEC49}">
      <dsp:nvSpPr>
        <dsp:cNvPr id="0" name=""/>
        <dsp:cNvSpPr/>
      </dsp:nvSpPr>
      <dsp:spPr>
        <a:xfrm>
          <a:off x="2160879" y="249913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/>
            <a:t>Osavõtlikkus</a:t>
          </a:r>
          <a:endParaRPr lang="de-DE" sz="1800" kern="1200" dirty="0"/>
        </a:p>
      </dsp:txBody>
      <dsp:txXfrm>
        <a:off x="2160879" y="249913"/>
        <a:ext cx="1571358" cy="1222304"/>
      </dsp:txXfrm>
    </dsp:sp>
    <dsp:sp modelId="{9B535068-1F67-4BFE-BD11-DDB9886814DC}">
      <dsp:nvSpPr>
        <dsp:cNvPr id="0" name=""/>
        <dsp:cNvSpPr/>
      </dsp:nvSpPr>
      <dsp:spPr>
        <a:xfrm rot="5400000">
          <a:off x="2131687" y="3227185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C7496-7C13-4998-9F45-65BC5170B560}">
      <dsp:nvSpPr>
        <dsp:cNvPr id="0" name=""/>
        <dsp:cNvSpPr/>
      </dsp:nvSpPr>
      <dsp:spPr>
        <a:xfrm>
          <a:off x="1791659" y="1804489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/>
            <a:t>Tunne</a:t>
          </a:r>
          <a:endParaRPr lang="de-DE" sz="2900" kern="1200" dirty="0"/>
        </a:p>
      </dsp:txBody>
      <dsp:txXfrm>
        <a:off x="1865496" y="1878326"/>
        <a:ext cx="2012848" cy="1364622"/>
      </dsp:txXfrm>
    </dsp:sp>
    <dsp:sp modelId="{7DCD753F-8ECA-4975-AACD-2972F43CEB03}">
      <dsp:nvSpPr>
        <dsp:cNvPr id="0" name=""/>
        <dsp:cNvSpPr/>
      </dsp:nvSpPr>
      <dsp:spPr>
        <a:xfrm>
          <a:off x="3952182" y="1948721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/>
            <a:t>Kogemine</a:t>
          </a:r>
          <a:endParaRPr lang="de-DE" sz="1800" kern="1200" dirty="0"/>
        </a:p>
      </dsp:txBody>
      <dsp:txXfrm>
        <a:off x="3952182" y="1948721"/>
        <a:ext cx="1571358" cy="1222304"/>
      </dsp:txXfrm>
    </dsp:sp>
    <dsp:sp modelId="{4F717BE1-4023-4F25-A48F-A43BDC795E61}">
      <dsp:nvSpPr>
        <dsp:cNvPr id="0" name=""/>
        <dsp:cNvSpPr/>
      </dsp:nvSpPr>
      <dsp:spPr>
        <a:xfrm>
          <a:off x="3582962" y="3503296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/>
            <a:t>Empaatia</a:t>
          </a:r>
          <a:endParaRPr lang="de-DE" sz="2900" kern="1200" dirty="0"/>
        </a:p>
      </dsp:txBody>
      <dsp:txXfrm>
        <a:off x="3656799" y="3577133"/>
        <a:ext cx="2012848" cy="1364622"/>
      </dsp:txXfrm>
    </dsp:sp>
    <dsp:sp modelId="{A3ABD398-695C-4CC5-8BA2-DA2092409906}">
      <dsp:nvSpPr>
        <dsp:cNvPr id="0" name=""/>
        <dsp:cNvSpPr/>
      </dsp:nvSpPr>
      <dsp:spPr>
        <a:xfrm>
          <a:off x="5743485" y="3647528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/>
            <a:t>Aitamine</a:t>
          </a:r>
          <a:endParaRPr lang="de-DE" sz="2300" kern="1200" dirty="0"/>
        </a:p>
      </dsp:txBody>
      <dsp:txXfrm>
        <a:off x="5743485" y="3647528"/>
        <a:ext cx="1571358" cy="1222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B4EAC-6CD6-46D3-9A5F-A3CE7CEEE425}">
      <dsp:nvSpPr>
        <dsp:cNvPr id="0" name=""/>
        <dsp:cNvSpPr/>
      </dsp:nvSpPr>
      <dsp:spPr>
        <a:xfrm rot="5400000">
          <a:off x="4646754" y="-1929980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Koostöö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Kehakeel</a:t>
          </a:r>
          <a:endParaRPr lang="de-DE" sz="1700" kern="1200" dirty="0"/>
        </a:p>
      </dsp:txBody>
      <dsp:txXfrm rot="-5400000">
        <a:off x="2633472" y="115284"/>
        <a:ext cx="4649746" cy="591199"/>
      </dsp:txXfrm>
    </dsp:sp>
    <dsp:sp modelId="{4E004CD7-7179-4267-AC62-023562C9FA1E}">
      <dsp:nvSpPr>
        <dsp:cNvPr id="0" name=""/>
        <dsp:cNvSpPr/>
      </dsp:nvSpPr>
      <dsp:spPr>
        <a:xfrm>
          <a:off x="0" y="1406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Interaktsioon ja kommunikatsioon</a:t>
          </a:r>
          <a:endParaRPr lang="de-DE" sz="2300" kern="1200" dirty="0"/>
        </a:p>
      </dsp:txBody>
      <dsp:txXfrm>
        <a:off x="39978" y="41384"/>
        <a:ext cx="2553516" cy="738997"/>
      </dsp:txXfrm>
    </dsp:sp>
    <dsp:sp modelId="{1C593C89-1A90-402B-BA00-64AA6A8D8FD6}">
      <dsp:nvSpPr>
        <dsp:cNvPr id="0" name=""/>
        <dsp:cNvSpPr/>
      </dsp:nvSpPr>
      <dsp:spPr>
        <a:xfrm rot="5400000">
          <a:off x="4646754" y="-1070078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Mida ma saan teha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Võimalikud kaebused</a:t>
          </a:r>
          <a:endParaRPr lang="de-DE" sz="1700" kern="1200" dirty="0"/>
        </a:p>
      </dsp:txBody>
      <dsp:txXfrm rot="-5400000">
        <a:off x="2633472" y="975186"/>
        <a:ext cx="4649746" cy="591199"/>
      </dsp:txXfrm>
    </dsp:sp>
    <dsp:sp modelId="{286440DA-611D-41F1-8EA0-1995D469489B}">
      <dsp:nvSpPr>
        <dsp:cNvPr id="0" name=""/>
        <dsp:cNvSpPr/>
      </dsp:nvSpPr>
      <dsp:spPr>
        <a:xfrm>
          <a:off x="0" y="861308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Funktsionaalne anatoomia</a:t>
          </a:r>
          <a:endParaRPr lang="de-DE" sz="2300" kern="1200" dirty="0"/>
        </a:p>
      </dsp:txBody>
      <dsp:txXfrm>
        <a:off x="39978" y="901286"/>
        <a:ext cx="2553516" cy="738997"/>
      </dsp:txXfrm>
    </dsp:sp>
    <dsp:sp modelId="{B55420D7-4212-4027-A9CD-79B5D6D36CC2}">
      <dsp:nvSpPr>
        <dsp:cNvPr id="0" name=""/>
        <dsp:cNvSpPr/>
      </dsp:nvSpPr>
      <dsp:spPr>
        <a:xfrm rot="5400000">
          <a:off x="4646754" y="-210177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Mida ma vajan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Mida ma saan</a:t>
          </a:r>
          <a:endParaRPr lang="de-DE" sz="1700" kern="1200" dirty="0"/>
        </a:p>
      </dsp:txBody>
      <dsp:txXfrm rot="-5400000">
        <a:off x="2633472" y="1835087"/>
        <a:ext cx="4649746" cy="591199"/>
      </dsp:txXfrm>
    </dsp:sp>
    <dsp:sp modelId="{0CE7710C-6C58-4D11-BEEC-3CC7D4E28385}">
      <dsp:nvSpPr>
        <dsp:cNvPr id="0" name=""/>
        <dsp:cNvSpPr/>
      </dsp:nvSpPr>
      <dsp:spPr>
        <a:xfrm>
          <a:off x="0" y="1721209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Inimlik liikumine</a:t>
          </a:r>
          <a:endParaRPr lang="de-DE" sz="2300" kern="1200" dirty="0"/>
        </a:p>
      </dsp:txBody>
      <dsp:txXfrm>
        <a:off x="39978" y="1761187"/>
        <a:ext cx="2553516" cy="738997"/>
      </dsp:txXfrm>
    </dsp:sp>
    <dsp:sp modelId="{2C8F4CCC-B9F1-4086-9645-E96B535EB06D}">
      <dsp:nvSpPr>
        <dsp:cNvPr id="0" name=""/>
        <dsp:cNvSpPr/>
      </dsp:nvSpPr>
      <dsp:spPr>
        <a:xfrm rot="5400000">
          <a:off x="4646754" y="649724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Vaimne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Patsiendi ja hooldaja puhul</a:t>
          </a:r>
          <a:endParaRPr lang="de-DE" sz="1700" kern="1200" dirty="0"/>
        </a:p>
      </dsp:txBody>
      <dsp:txXfrm rot="-5400000">
        <a:off x="2633472" y="2694988"/>
        <a:ext cx="4649746" cy="591199"/>
      </dsp:txXfrm>
    </dsp:sp>
    <dsp:sp modelId="{37BEDE51-8FFD-4872-9EFD-CDCA7B3E6968}">
      <dsp:nvSpPr>
        <dsp:cNvPr id="0" name=""/>
        <dsp:cNvSpPr/>
      </dsp:nvSpPr>
      <dsp:spPr>
        <a:xfrm>
          <a:off x="0" y="2581111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Pingutus</a:t>
          </a:r>
          <a:endParaRPr lang="de-DE" sz="2300" kern="1200" dirty="0"/>
        </a:p>
      </dsp:txBody>
      <dsp:txXfrm>
        <a:off x="39978" y="2621089"/>
        <a:ext cx="2553516" cy="738997"/>
      </dsp:txXfrm>
    </dsp:sp>
    <dsp:sp modelId="{E8C1F1C7-7138-4D06-97A6-B01D81E1F5F0}">
      <dsp:nvSpPr>
        <dsp:cNvPr id="0" name=""/>
        <dsp:cNvSpPr/>
      </dsp:nvSpPr>
      <dsp:spPr>
        <a:xfrm rot="5400000">
          <a:off x="4646754" y="1509625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Seestpoolt juhitav liikumine</a:t>
          </a:r>
          <a:endParaRPr lang="de-DE" sz="1700" kern="1200" dirty="0"/>
        </a:p>
      </dsp:txBody>
      <dsp:txXfrm rot="-5400000">
        <a:off x="2633472" y="3554889"/>
        <a:ext cx="4649746" cy="591199"/>
      </dsp:txXfrm>
    </dsp:sp>
    <dsp:sp modelId="{D54E982A-B647-4A68-A39C-0E72D4D065B5}">
      <dsp:nvSpPr>
        <dsp:cNvPr id="0" name=""/>
        <dsp:cNvSpPr/>
      </dsp:nvSpPr>
      <dsp:spPr>
        <a:xfrm>
          <a:off x="0" y="3441012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Inimlikud funktsioonid</a:t>
          </a:r>
          <a:endParaRPr lang="de-DE" sz="2300" kern="1200" dirty="0"/>
        </a:p>
      </dsp:txBody>
      <dsp:txXfrm>
        <a:off x="39978" y="3480990"/>
        <a:ext cx="2553516" cy="738997"/>
      </dsp:txXfrm>
    </dsp:sp>
    <dsp:sp modelId="{124114AB-2609-4758-92F4-64129F0753E7}">
      <dsp:nvSpPr>
        <dsp:cNvPr id="0" name=""/>
        <dsp:cNvSpPr/>
      </dsp:nvSpPr>
      <dsp:spPr>
        <a:xfrm rot="5400000">
          <a:off x="4646754" y="2369527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Abivahendid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Psüühika, hea enesetunne </a:t>
          </a:r>
          <a:endParaRPr lang="de-DE" sz="1700" kern="1200" dirty="0"/>
        </a:p>
      </dsp:txBody>
      <dsp:txXfrm rot="-5400000">
        <a:off x="2633472" y="4414791"/>
        <a:ext cx="4649746" cy="591199"/>
      </dsp:txXfrm>
    </dsp:sp>
    <dsp:sp modelId="{75C4BB35-8CAA-4D00-9DA4-7129BD01702A}">
      <dsp:nvSpPr>
        <dsp:cNvPr id="0" name=""/>
        <dsp:cNvSpPr/>
      </dsp:nvSpPr>
      <dsp:spPr>
        <a:xfrm>
          <a:off x="0" y="4300914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Kohandatud keskkond</a:t>
          </a:r>
          <a:endParaRPr lang="de-DE" sz="2300" kern="1200" dirty="0"/>
        </a:p>
      </dsp:txBody>
      <dsp:txXfrm>
        <a:off x="39978" y="4340892"/>
        <a:ext cx="2553516" cy="73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Verdauung" TargetMode="External"/><Relationship Id="rId2" Type="http://schemas.openxmlformats.org/officeDocument/2006/relationships/hyperlink" Target="https://de.wikipedia.org/wiki/Atmu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Wirkungsgra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Tere tulemast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/>
              <a:t>1. osa </a:t>
            </a:r>
          </a:p>
          <a:p>
            <a:r>
              <a:rPr lang="de-DE"/>
              <a:t>Seljavalu põhjused ja ennetusviisid</a:t>
            </a:r>
          </a:p>
          <a:p>
            <a:r>
              <a:rPr lang="de-DE"/>
              <a:t>Teoreetiline ajend ja mõtteid terviklikust lähenemisviisist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19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Kinesteetiline vaadete süsteem</a:t>
            </a:r>
            <a:endParaRPr lang="de-DE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64677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6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Vaadete süsteem</a:t>
            </a:r>
            <a:endParaRPr lang="de-DE" sz="3200" dirty="0"/>
          </a:p>
        </p:txBody>
      </p:sp>
      <p:pic>
        <p:nvPicPr>
          <p:cNvPr id="4" name="Bild 3" descr="https://upload.wikimedia.org/wikipedia/commons/thumb/d/d6/MH_Kinaesthetics_Konzeptsystem.jpg/800px-MH_Kinaesthetics_Konzeptsystem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642" y="863600"/>
            <a:ext cx="4603392" cy="5121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4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Vaadete süsteemi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r>
              <a:rPr lang="de-DE" sz="3200"/>
              <a:t>iseseisev rakendamine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Näiteid???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Kes ma olen?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Nadine Nguyen </a:t>
            </a:r>
          </a:p>
          <a:p>
            <a:r>
              <a:rPr lang="de-DE"/>
              <a:t>Ettevõttest PhysioSynergie </a:t>
            </a:r>
          </a:p>
          <a:p>
            <a:r>
              <a:rPr lang="de-DE"/>
              <a:t>Riikliku kvalifikatsiooniga kehalise kasvatuse ja võimlemise õpetaja</a:t>
            </a:r>
          </a:p>
          <a:p>
            <a:r>
              <a:rPr lang="de-DE"/>
              <a:t>30 aastat noor</a:t>
            </a:r>
          </a:p>
          <a:p>
            <a:r>
              <a:rPr lang="de-DE"/>
              <a:t>Põhikohaga kehalise kasvatuse õpetaja üldhariduskoolis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57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Ajendite</a:t>
            </a:r>
            <a:r>
              <a:rPr lang="de-DE" dirty="0"/>
              <a:t> </a:t>
            </a:r>
            <a:r>
              <a:rPr lang="et-EE" dirty="0" smtClean="0"/>
              <a:t>leidmine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err="1"/>
              <a:t>Vanade</a:t>
            </a:r>
            <a:r>
              <a:rPr lang="de-DE" dirty="0"/>
              <a:t> </a:t>
            </a:r>
            <a:r>
              <a:rPr lang="de-DE" dirty="0" err="1"/>
              <a:t>mõtete</a:t>
            </a:r>
            <a:r>
              <a:rPr lang="de-DE" dirty="0"/>
              <a:t> n-ö </a:t>
            </a:r>
            <a:r>
              <a:rPr lang="de-DE" dirty="0" err="1"/>
              <a:t>läbiraputamine</a:t>
            </a:r>
            <a:endParaRPr lang="de-DE" dirty="0"/>
          </a:p>
          <a:p>
            <a:r>
              <a:rPr lang="de-DE" dirty="0" err="1"/>
              <a:t>Uute</a:t>
            </a:r>
            <a:r>
              <a:rPr lang="de-DE" dirty="0"/>
              <a:t> </a:t>
            </a:r>
            <a:r>
              <a:rPr lang="de-DE" dirty="0" err="1"/>
              <a:t>lähenemisviiside</a:t>
            </a:r>
            <a:r>
              <a:rPr lang="de-DE" dirty="0"/>
              <a:t> </a:t>
            </a:r>
            <a:r>
              <a:rPr lang="de-DE" dirty="0" err="1"/>
              <a:t>leidmine</a:t>
            </a:r>
            <a:endParaRPr lang="de-DE" dirty="0"/>
          </a:p>
          <a:p>
            <a:r>
              <a:rPr lang="de-DE" dirty="0" err="1"/>
              <a:t>Küsimuste</a:t>
            </a:r>
            <a:r>
              <a:rPr lang="de-DE" dirty="0"/>
              <a:t> </a:t>
            </a:r>
            <a:r>
              <a:rPr lang="de-DE" dirty="0" err="1"/>
              <a:t>tõstatamine</a:t>
            </a:r>
            <a:endParaRPr lang="de-DE" dirty="0"/>
          </a:p>
          <a:p>
            <a:r>
              <a:rPr lang="de-DE" dirty="0" err="1"/>
              <a:t>Lahendusviiside</a:t>
            </a:r>
            <a:r>
              <a:rPr lang="de-DE" dirty="0"/>
              <a:t> </a:t>
            </a:r>
            <a:r>
              <a:rPr lang="de-DE" dirty="0" err="1"/>
              <a:t>leidmine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                                  </a:t>
            </a:r>
            <a:r>
              <a:rPr lang="et-EE" dirty="0"/>
              <a:t>Õ</a:t>
            </a:r>
            <a:r>
              <a:rPr lang="de-DE" dirty="0" err="1" smtClean="0"/>
              <a:t>ppekavale</a:t>
            </a:r>
            <a:r>
              <a:rPr lang="de-DE" dirty="0" smtClean="0"/>
              <a:t> </a:t>
            </a:r>
            <a:r>
              <a:rPr lang="de-DE" dirty="0" err="1"/>
              <a:t>orienteeritud</a:t>
            </a:r>
            <a:r>
              <a:rPr lang="de-DE" dirty="0"/>
              <a:t>    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4343400" y="4267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1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Kinesteesia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 „Kinesteesia on õpetus liikumisest ja tundest, mida tekitab liikumine – see on liikumise tunnetamise õpetus.”</a:t>
            </a:r>
          </a:p>
          <a:p>
            <a:pPr marL="0" indent="0">
              <a:buNone/>
            </a:pPr>
            <a:r>
              <a:rPr lang="de-DE"/>
              <a:t>– </a:t>
            </a:r>
            <a:r>
              <a:rPr lang="de-DE" cap="small"/>
              <a:t>Frank Hatch, Lenny Maietta (2003)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70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err="1"/>
              <a:t>Õpetus</a:t>
            </a:r>
            <a:r>
              <a:rPr lang="de-DE" sz="2000" dirty="0"/>
              <a:t> </a:t>
            </a:r>
            <a:r>
              <a:rPr lang="de-DE" sz="2000" dirty="0" err="1" smtClean="0"/>
              <a:t>liikumisest</a:t>
            </a:r>
            <a:r>
              <a:rPr lang="et-EE" sz="2000" dirty="0" smtClean="0"/>
              <a:t>,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err="1" smtClean="0"/>
              <a:t>tajust</a:t>
            </a:r>
            <a:r>
              <a:rPr lang="et-EE" sz="2000" dirty="0" smtClean="0"/>
              <a:t>,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err="1"/>
              <a:t>liikumise</a:t>
            </a:r>
            <a:r>
              <a:rPr lang="de-DE" sz="2000" dirty="0"/>
              <a:t> </a:t>
            </a:r>
            <a:r>
              <a:rPr lang="de-DE" sz="2000" dirty="0" err="1"/>
              <a:t>tunnetamisest</a:t>
            </a:r>
            <a:endParaRPr lang="de-DE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38361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Mis juhtub?</a:t>
            </a:r>
            <a:endParaRPr lang="de-DE" dirty="0"/>
          </a:p>
        </p:txBody>
      </p:sp>
      <p:pic>
        <p:nvPicPr>
          <p:cNvPr id="4" name="Bild 2" descr="https://upload.wikimedia.org/wikipedia/commons/2/28/Muscle_spindle_model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70" y="1665541"/>
            <a:ext cx="6041136" cy="3517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6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Alateadlikult</a:t>
            </a:r>
            <a:r>
              <a:rPr lang="de-DE" dirty="0"/>
              <a:t>		</a:t>
            </a:r>
            <a:r>
              <a:rPr lang="de-DE" dirty="0" err="1"/>
              <a:t>Meeleolu</a:t>
            </a:r>
            <a:r>
              <a:rPr lang="de-DE" dirty="0"/>
              <a:t>? </a:t>
            </a:r>
            <a:r>
              <a:rPr lang="et-EE" dirty="0" smtClean="0"/>
              <a:t>Hingeseisund</a:t>
            </a:r>
            <a:r>
              <a:rPr lang="de-DE" dirty="0" smtClean="0"/>
              <a:t>? </a:t>
            </a:r>
            <a:r>
              <a:rPr lang="de-DE" dirty="0" err="1"/>
              <a:t>Harjumused</a:t>
            </a:r>
            <a:r>
              <a:rPr lang="de-DE" dirty="0"/>
              <a:t>?</a:t>
            </a:r>
          </a:p>
          <a:p>
            <a:r>
              <a:rPr lang="de-DE" dirty="0" err="1"/>
              <a:t>Hingamine</a:t>
            </a:r>
            <a:r>
              <a:rPr lang="de-DE" dirty="0"/>
              <a:t>		</a:t>
            </a:r>
            <a:r>
              <a:rPr lang="de-DE" dirty="0" err="1"/>
              <a:t>Kiire</a:t>
            </a:r>
            <a:r>
              <a:rPr lang="de-DE" dirty="0"/>
              <a:t> </a:t>
            </a:r>
            <a:r>
              <a:rPr lang="de-DE" dirty="0" err="1"/>
              <a:t>elutempo</a:t>
            </a:r>
            <a:r>
              <a:rPr lang="de-DE" dirty="0"/>
              <a:t>? </a:t>
            </a:r>
            <a:r>
              <a:rPr lang="de-DE" dirty="0" err="1"/>
              <a:t>Tervis</a:t>
            </a:r>
            <a:r>
              <a:rPr lang="de-DE" dirty="0"/>
              <a:t>?</a:t>
            </a:r>
          </a:p>
          <a:p>
            <a:r>
              <a:rPr lang="de-DE" dirty="0" err="1"/>
              <a:t>Seedimine</a:t>
            </a:r>
            <a:r>
              <a:rPr lang="de-DE" dirty="0"/>
              <a:t>		</a:t>
            </a:r>
            <a:r>
              <a:rPr lang="de-DE" dirty="0" err="1"/>
              <a:t>Pausid</a:t>
            </a:r>
            <a:r>
              <a:rPr lang="de-DE" dirty="0"/>
              <a:t>? </a:t>
            </a:r>
            <a:r>
              <a:rPr lang="de-DE" dirty="0" err="1"/>
              <a:t>Tööaeg</a:t>
            </a:r>
            <a:r>
              <a:rPr lang="de-DE" dirty="0"/>
              <a:t>?</a:t>
            </a:r>
          </a:p>
          <a:p>
            <a:r>
              <a:rPr lang="de-DE" dirty="0" err="1"/>
              <a:t>Vereringe</a:t>
            </a:r>
            <a:r>
              <a:rPr lang="de-DE" dirty="0"/>
              <a:t>		</a:t>
            </a:r>
            <a:r>
              <a:rPr lang="de-DE" dirty="0" err="1"/>
              <a:t>Üldine</a:t>
            </a:r>
            <a:r>
              <a:rPr lang="de-DE" dirty="0"/>
              <a:t> </a:t>
            </a:r>
            <a:r>
              <a:rPr lang="de-DE" dirty="0" err="1"/>
              <a:t>seisund</a:t>
            </a:r>
            <a:endParaRPr lang="de-DE" dirty="0"/>
          </a:p>
          <a:p>
            <a:endParaRPr lang="de-DE" sz="2400" dirty="0"/>
          </a:p>
          <a:p>
            <a:pPr lvl="3"/>
            <a:r>
              <a:rPr lang="de-DE" sz="2400" dirty="0"/>
              <a:t>      </a:t>
            </a:r>
            <a:r>
              <a:rPr lang="de-DE" sz="2400" dirty="0" err="1"/>
              <a:t>Liikumise</a:t>
            </a:r>
            <a:r>
              <a:rPr lang="de-DE" sz="2400" dirty="0"/>
              <a:t> </a:t>
            </a:r>
            <a:r>
              <a:rPr lang="de-DE" sz="2400" dirty="0" err="1"/>
              <a:t>kvaliteet</a:t>
            </a:r>
            <a:r>
              <a:rPr lang="de-DE" sz="2400" dirty="0"/>
              <a:t>???</a:t>
            </a:r>
          </a:p>
          <a:p>
            <a:pPr marL="1417320" lvl="3" indent="0">
              <a:buNone/>
            </a:pPr>
            <a:r>
              <a:rPr lang="de-DE" dirty="0"/>
              <a:t>                </a:t>
            </a:r>
            <a:r>
              <a:rPr lang="de-DE" dirty="0" err="1"/>
              <a:t>Kas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teame</a:t>
            </a:r>
            <a:r>
              <a:rPr lang="de-DE" dirty="0"/>
              <a:t> </a:t>
            </a:r>
            <a:r>
              <a:rPr lang="de-DE" dirty="0" err="1"/>
              <a:t>alati</a:t>
            </a:r>
            <a:r>
              <a:rPr lang="de-DE" dirty="0"/>
              <a:t>, </a:t>
            </a:r>
            <a:r>
              <a:rPr lang="de-DE" dirty="0" err="1"/>
              <a:t>mida</a:t>
            </a:r>
            <a:r>
              <a:rPr lang="de-DE" dirty="0"/>
              <a:t> </a:t>
            </a:r>
            <a:r>
              <a:rPr lang="de-DE" dirty="0" err="1"/>
              <a:t>teeme</a:t>
            </a:r>
            <a:r>
              <a:rPr lang="de-DE" dirty="0"/>
              <a:t>?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2200"/>
              <a:t>Ka sellised elutähtsad teadvustamata protsessid nagu </a:t>
            </a:r>
            <a:r>
              <a:rPr lang="de-DE" sz="2200">
                <a:hlinkClick r:id="rId2" tooltip="Atmung"/>
              </a:rPr>
              <a:t>hingamine</a:t>
            </a:r>
            <a:r>
              <a:rPr lang="de-DE" sz="2200"/>
              <a:t>, </a:t>
            </a:r>
            <a:r>
              <a:rPr lang="de-DE" sz="2200">
                <a:hlinkClick r:id="rId3" tooltip="Verdauung"/>
              </a:rPr>
              <a:t>seedimine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/>
              <a:t> ja vereringe on liikumisega seotud ning igapäevane liikumine reguleerib neid.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/>
              <a:t> See tähendab, et sisemiste protsesside </a:t>
            </a:r>
            <a:r>
              <a:rPr lang="de-DE" sz="2200">
                <a:hlinkClick r:id="rId4" tooltip="Wirkungsgrad"/>
              </a:rPr>
              <a:t>tõhusus</a:t>
            </a:r>
            <a:r>
              <a:rPr lang="de-DE" sz="2200"/>
              <a:t> sõltub otseselt igapäevaelus toimuva liikumise kvaliteedist.</a:t>
            </a:r>
            <a:r>
              <a:rPr lang="de-DE" sz="2200" dirty="0"/>
              <a:t/>
            </a:r>
            <a:br>
              <a:rPr lang="de-DE" sz="2200" dirty="0"/>
            </a:br>
            <a:endParaRPr lang="de-DE" sz="2200" dirty="0"/>
          </a:p>
        </p:txBody>
      </p:sp>
      <p:sp>
        <p:nvSpPr>
          <p:cNvPr id="21" name="Pfeil nach rechts 20"/>
          <p:cNvSpPr/>
          <p:nvPr/>
        </p:nvSpPr>
        <p:spPr>
          <a:xfrm>
            <a:off x="4330700" y="4292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6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/>
              <a:t>Feldenkraisi meetod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Liikumine ajendina</a:t>
            </a:r>
            <a:endParaRPr lang="de-DE" dirty="0"/>
          </a:p>
          <a:p>
            <a:endParaRPr lang="de-DE" dirty="0"/>
          </a:p>
        </p:txBody>
      </p:sp>
      <p:sp>
        <p:nvSpPr>
          <p:cNvPr id="6" name="Smiley 5"/>
          <p:cNvSpPr/>
          <p:nvPr/>
        </p:nvSpPr>
        <p:spPr>
          <a:xfrm>
            <a:off x="6235700" y="1752600"/>
            <a:ext cx="2705100" cy="26543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Mida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meile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annab???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Tee</a:t>
            </a:r>
          </a:p>
          <a:p>
            <a:r>
              <a:rPr lang="de-DE"/>
              <a:t>Tunne</a:t>
            </a:r>
          </a:p>
          <a:p>
            <a:r>
              <a:rPr lang="de-DE"/>
              <a:t>Tunneta</a:t>
            </a:r>
          </a:p>
          <a:p>
            <a:r>
              <a:rPr lang="de-DE"/>
              <a:t>Teadvusta</a:t>
            </a:r>
          </a:p>
          <a:p>
            <a:r>
              <a:rPr lang="de-DE"/>
              <a:t>Muuda</a:t>
            </a:r>
          </a:p>
          <a:p>
            <a:r>
              <a:rPr lang="de-DE"/>
              <a:t>Jää selle juurde</a:t>
            </a:r>
          </a:p>
          <a:p>
            <a:r>
              <a:rPr lang="de-DE"/>
              <a:t>Võibolla tunned, et see on isegi uus ja parem </a:t>
            </a:r>
            <a:r>
              <a:rPr lang="de-DE" sz="480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de-DE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TM03457475[[fn=Rahmen]]</Template>
  <TotalTime>12</TotalTime>
  <Words>176</Words>
  <Application>Microsoft Office PowerPoint</Application>
  <PresentationFormat>Custom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Rahmen</vt:lpstr>
      <vt:lpstr>Tere tulemast</vt:lpstr>
      <vt:lpstr>Kes ma olen?</vt:lpstr>
      <vt:lpstr>Ajendite leidmine</vt:lpstr>
      <vt:lpstr>Kinesteesia</vt:lpstr>
      <vt:lpstr>Õpetus liikumisest,  tajust,  liikumise tunnetamisest</vt:lpstr>
      <vt:lpstr>Mis juhtub?</vt:lpstr>
      <vt:lpstr>Ka sellised elutähtsad teadvustamata protsessid nagu hingamine, seedimine  ja vereringe on liikumisega seotud ning igapäevane liikumine reguleerib neid.   See tähendab, et sisemiste protsesside tõhusus sõltub otseselt igapäevaelus toimuva liikumise kvaliteedist. </vt:lpstr>
      <vt:lpstr>  Feldenkraisi meetod</vt:lpstr>
      <vt:lpstr>Mida  see meile  annab???</vt:lpstr>
      <vt:lpstr>Kinesteetiline vaadete süsteem</vt:lpstr>
      <vt:lpstr>Vaadete süsteem</vt:lpstr>
      <vt:lpstr>Vaadete süsteemi  iseseisev rakendamine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Nguyen Dennis</dc:creator>
  <cp:lastModifiedBy>Helle</cp:lastModifiedBy>
  <cp:revision>10</cp:revision>
  <dcterms:created xsi:type="dcterms:W3CDTF">2015-12-14T16:12:40Z</dcterms:created>
  <dcterms:modified xsi:type="dcterms:W3CDTF">2016-12-16T10:25:02Z</dcterms:modified>
</cp:coreProperties>
</file>