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92" d="100"/>
          <a:sy n="92" d="100"/>
        </p:scale>
        <p:origin x="-252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70F1FA2-88F0-4F22-AECF-D766468CFA52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de-DE"/>
        </a:p>
      </dgm:t>
    </dgm:pt>
    <dgm:pt modelId="{48E7C912-A267-4369-9A78-AB04A7235495}">
      <dgm:prSet phldrT="[Text]"/>
      <dgm:spPr/>
      <dgm:t>
        <a:bodyPr/>
        <a:lstStyle/>
        <a:p>
          <a:r>
            <a:rPr lang="de-DE"/>
            <a:t>Füüsiline tasand</a:t>
          </a:r>
          <a:endParaRPr lang="de-DE" dirty="0"/>
        </a:p>
      </dgm:t>
    </dgm:pt>
    <dgm:pt modelId="{C1D8CBCD-1BEE-4587-B256-8A9868775428}" type="parTrans" cxnId="{3F428166-9645-49E7-BA81-138A32981102}">
      <dgm:prSet/>
      <dgm:spPr/>
      <dgm:t>
        <a:bodyPr/>
        <a:lstStyle/>
        <a:p>
          <a:endParaRPr lang="de-DE"/>
        </a:p>
      </dgm:t>
    </dgm:pt>
    <dgm:pt modelId="{48B851F2-3E95-4C0B-B91C-9B985FDD4963}" type="sibTrans" cxnId="{3F428166-9645-49E7-BA81-138A32981102}">
      <dgm:prSet/>
      <dgm:spPr/>
      <dgm:t>
        <a:bodyPr/>
        <a:lstStyle/>
        <a:p>
          <a:endParaRPr lang="de-DE"/>
        </a:p>
      </dgm:t>
    </dgm:pt>
    <dgm:pt modelId="{E07D5912-331A-48AC-8BD4-6561C425DAC7}">
      <dgm:prSet phldrT="[Text]"/>
      <dgm:spPr/>
      <dgm:t>
        <a:bodyPr/>
        <a:lstStyle/>
        <a:p>
          <a:r>
            <a:rPr lang="de-DE"/>
            <a:t>Kehahoiak</a:t>
          </a:r>
          <a:endParaRPr lang="de-DE" dirty="0"/>
        </a:p>
      </dgm:t>
    </dgm:pt>
    <dgm:pt modelId="{EAB2EB33-FC47-48DB-A922-FF3E50F23208}" type="parTrans" cxnId="{1AE326E1-1018-4F1A-BA59-026C753E6822}">
      <dgm:prSet/>
      <dgm:spPr/>
      <dgm:t>
        <a:bodyPr/>
        <a:lstStyle/>
        <a:p>
          <a:endParaRPr lang="de-DE"/>
        </a:p>
      </dgm:t>
    </dgm:pt>
    <dgm:pt modelId="{DE58F0FF-8260-4D02-80D3-F9A4A47ABED2}" type="sibTrans" cxnId="{1AE326E1-1018-4F1A-BA59-026C753E6822}">
      <dgm:prSet/>
      <dgm:spPr/>
      <dgm:t>
        <a:bodyPr/>
        <a:lstStyle/>
        <a:p>
          <a:endParaRPr lang="de-DE"/>
        </a:p>
      </dgm:t>
    </dgm:pt>
    <dgm:pt modelId="{8EC72B92-0444-4DD6-9DC1-37F8F7891FE2}">
      <dgm:prSet phldrT="[Text]"/>
      <dgm:spPr/>
      <dgm:t>
        <a:bodyPr/>
        <a:lstStyle/>
        <a:p>
          <a:r>
            <a:rPr lang="de-DE"/>
            <a:t>Vale kehahoiaku teadvustamine</a:t>
          </a:r>
          <a:endParaRPr lang="de-DE" dirty="0"/>
        </a:p>
      </dgm:t>
    </dgm:pt>
    <dgm:pt modelId="{75CDF263-9AC3-4F8F-9A7B-78DA867EE1C5}" type="parTrans" cxnId="{5CEE7A3E-57FE-4A28-9B3C-22566F318B08}">
      <dgm:prSet/>
      <dgm:spPr/>
      <dgm:t>
        <a:bodyPr/>
        <a:lstStyle/>
        <a:p>
          <a:endParaRPr lang="de-DE"/>
        </a:p>
      </dgm:t>
    </dgm:pt>
    <dgm:pt modelId="{17E75FE1-0860-4939-A4C4-88A4B79FD538}" type="sibTrans" cxnId="{5CEE7A3E-57FE-4A28-9B3C-22566F318B08}">
      <dgm:prSet/>
      <dgm:spPr/>
      <dgm:t>
        <a:bodyPr/>
        <a:lstStyle/>
        <a:p>
          <a:endParaRPr lang="de-DE"/>
        </a:p>
      </dgm:t>
    </dgm:pt>
    <dgm:pt modelId="{B201EEAA-D5DB-4545-80C0-A16021B2517B}">
      <dgm:prSet phldrT="[Text]"/>
      <dgm:spPr/>
      <dgm:t>
        <a:bodyPr/>
        <a:lstStyle/>
        <a:p>
          <a:r>
            <a:rPr lang="de-DE"/>
            <a:t>Käitumisteraapiline tasand</a:t>
          </a:r>
          <a:endParaRPr lang="de-DE" dirty="0"/>
        </a:p>
      </dgm:t>
    </dgm:pt>
    <dgm:pt modelId="{2415F942-6D81-4C24-8A00-C4FC00E54728}" type="parTrans" cxnId="{84F2ACF7-C94D-4436-81BF-1AA9EE6C2B45}">
      <dgm:prSet/>
      <dgm:spPr/>
      <dgm:t>
        <a:bodyPr/>
        <a:lstStyle/>
        <a:p>
          <a:endParaRPr lang="de-DE"/>
        </a:p>
      </dgm:t>
    </dgm:pt>
    <dgm:pt modelId="{830607C8-5D98-4DF8-9E0D-E9491D1758E0}" type="sibTrans" cxnId="{84F2ACF7-C94D-4436-81BF-1AA9EE6C2B45}">
      <dgm:prSet/>
      <dgm:spPr/>
      <dgm:t>
        <a:bodyPr/>
        <a:lstStyle/>
        <a:p>
          <a:endParaRPr lang="de-DE"/>
        </a:p>
      </dgm:t>
    </dgm:pt>
    <dgm:pt modelId="{138B273E-7324-46B9-8D33-1A5F0E1807F8}">
      <dgm:prSet phldrT="[Text]"/>
      <dgm:spPr/>
      <dgm:t>
        <a:bodyPr/>
        <a:lstStyle/>
        <a:p>
          <a:r>
            <a:rPr lang="de-DE"/>
            <a:t>Harjumuste muutmine</a:t>
          </a:r>
          <a:endParaRPr lang="de-DE" dirty="0"/>
        </a:p>
      </dgm:t>
    </dgm:pt>
    <dgm:pt modelId="{8ECD4CE3-954C-4458-8F3E-A2E327F7E43A}" type="parTrans" cxnId="{83D7E40D-4EF7-4448-9D9D-4E45F2373D91}">
      <dgm:prSet/>
      <dgm:spPr/>
      <dgm:t>
        <a:bodyPr/>
        <a:lstStyle/>
        <a:p>
          <a:endParaRPr lang="de-DE"/>
        </a:p>
      </dgm:t>
    </dgm:pt>
    <dgm:pt modelId="{49266AC5-EC4E-49F7-8201-A8BBA05BD8BC}" type="sibTrans" cxnId="{83D7E40D-4EF7-4448-9D9D-4E45F2373D91}">
      <dgm:prSet/>
      <dgm:spPr/>
      <dgm:t>
        <a:bodyPr/>
        <a:lstStyle/>
        <a:p>
          <a:endParaRPr lang="de-DE"/>
        </a:p>
      </dgm:t>
    </dgm:pt>
    <dgm:pt modelId="{8D080406-60CE-48F1-8A60-A1E0A3ECC4CA}">
      <dgm:prSet phldrT="[Text]"/>
      <dgm:spPr/>
      <dgm:t>
        <a:bodyPr/>
        <a:lstStyle/>
        <a:p>
          <a:r>
            <a:rPr lang="de-DE"/>
            <a:t>Psyche ehk hinge teadvustamine</a:t>
          </a:r>
          <a:endParaRPr lang="de-DE" dirty="0"/>
        </a:p>
      </dgm:t>
    </dgm:pt>
    <dgm:pt modelId="{8FD6E973-6AB0-406C-8E62-CB316EE40330}" type="parTrans" cxnId="{7766B4AC-D176-4BDA-8C85-98F9C63AEC9C}">
      <dgm:prSet/>
      <dgm:spPr/>
      <dgm:t>
        <a:bodyPr/>
        <a:lstStyle/>
        <a:p>
          <a:endParaRPr lang="de-DE"/>
        </a:p>
      </dgm:t>
    </dgm:pt>
    <dgm:pt modelId="{BA4AED09-7A9B-4183-A85E-154B2072CC19}" type="sibTrans" cxnId="{7766B4AC-D176-4BDA-8C85-98F9C63AEC9C}">
      <dgm:prSet/>
      <dgm:spPr/>
      <dgm:t>
        <a:bodyPr/>
        <a:lstStyle/>
        <a:p>
          <a:endParaRPr lang="de-DE"/>
        </a:p>
      </dgm:t>
    </dgm:pt>
    <dgm:pt modelId="{38D27C6A-5466-410F-A56E-272F1B3BC695}">
      <dgm:prSet phldrT="[Text]"/>
      <dgm:spPr/>
      <dgm:t>
        <a:bodyPr/>
        <a:lstStyle/>
        <a:p>
          <a:r>
            <a:rPr lang="de-DE"/>
            <a:t>Psühholoogiline tasand</a:t>
          </a:r>
          <a:endParaRPr lang="de-DE" dirty="0"/>
        </a:p>
      </dgm:t>
    </dgm:pt>
    <dgm:pt modelId="{65F581CF-EA3A-4D55-8254-FE2617CE3F68}" type="parTrans" cxnId="{09C1FEBB-F0B0-4C59-851A-0987637B849D}">
      <dgm:prSet/>
      <dgm:spPr/>
      <dgm:t>
        <a:bodyPr/>
        <a:lstStyle/>
        <a:p>
          <a:endParaRPr lang="de-DE"/>
        </a:p>
      </dgm:t>
    </dgm:pt>
    <dgm:pt modelId="{E5BCB4D5-2CC1-4F9D-BFAD-D708CE75F0E2}" type="sibTrans" cxnId="{09C1FEBB-F0B0-4C59-851A-0987637B849D}">
      <dgm:prSet/>
      <dgm:spPr/>
      <dgm:t>
        <a:bodyPr/>
        <a:lstStyle/>
        <a:p>
          <a:endParaRPr lang="de-DE"/>
        </a:p>
      </dgm:t>
    </dgm:pt>
    <dgm:pt modelId="{2E9A41D3-2532-46F5-BDFD-4F1F86F29E84}">
      <dgm:prSet phldrT="[Text]"/>
      <dgm:spPr/>
      <dgm:t>
        <a:bodyPr/>
        <a:lstStyle/>
        <a:p>
          <a:r>
            <a:rPr lang="de-DE"/>
            <a:t>Hinge peegeldamine</a:t>
          </a:r>
          <a:endParaRPr lang="de-DE" dirty="0"/>
        </a:p>
      </dgm:t>
    </dgm:pt>
    <dgm:pt modelId="{D3F526F3-29AF-4478-AEF5-3436CA0A156F}" type="parTrans" cxnId="{8941442F-9F41-49A2-A883-0682A919B5A9}">
      <dgm:prSet/>
      <dgm:spPr/>
      <dgm:t>
        <a:bodyPr/>
        <a:lstStyle/>
        <a:p>
          <a:endParaRPr lang="de-DE"/>
        </a:p>
      </dgm:t>
    </dgm:pt>
    <dgm:pt modelId="{C02C9736-84F9-4597-82E4-7EE36E6BDFEF}" type="sibTrans" cxnId="{8941442F-9F41-49A2-A883-0682A919B5A9}">
      <dgm:prSet/>
      <dgm:spPr/>
      <dgm:t>
        <a:bodyPr/>
        <a:lstStyle/>
        <a:p>
          <a:endParaRPr lang="de-DE"/>
        </a:p>
      </dgm:t>
    </dgm:pt>
    <dgm:pt modelId="{2BE14FA2-6FD1-442A-8BF8-72AFBD25BC9A}">
      <dgm:prSet phldrT="[Text]"/>
      <dgm:spPr/>
      <dgm:t>
        <a:bodyPr/>
        <a:lstStyle/>
        <a:p>
          <a:r>
            <a:rPr lang="de-DE"/>
            <a:t>Nõiaringidest väljamurdmine</a:t>
          </a:r>
          <a:endParaRPr lang="de-DE" dirty="0"/>
        </a:p>
      </dgm:t>
    </dgm:pt>
    <dgm:pt modelId="{A2E7E626-7DCC-4F6F-B6FA-354E591F3A7E}" type="parTrans" cxnId="{E6D721ED-7143-47F1-9D24-1A6CEE98BC06}">
      <dgm:prSet/>
      <dgm:spPr/>
      <dgm:t>
        <a:bodyPr/>
        <a:lstStyle/>
        <a:p>
          <a:endParaRPr lang="de-DE"/>
        </a:p>
      </dgm:t>
    </dgm:pt>
    <dgm:pt modelId="{16D42632-CBB0-4179-92E2-BD6E1389B928}" type="sibTrans" cxnId="{E6D721ED-7143-47F1-9D24-1A6CEE98BC06}">
      <dgm:prSet/>
      <dgm:spPr/>
      <dgm:t>
        <a:bodyPr/>
        <a:lstStyle/>
        <a:p>
          <a:endParaRPr lang="de-DE"/>
        </a:p>
      </dgm:t>
    </dgm:pt>
    <dgm:pt modelId="{E7FE74E9-9779-4CE3-A349-662EC64B98BC}">
      <dgm:prSet phldrT="[Text]"/>
      <dgm:spPr/>
      <dgm:t>
        <a:bodyPr/>
        <a:lstStyle/>
        <a:p>
          <a:r>
            <a:rPr lang="de-DE"/>
            <a:t>Mugavast asendist loobumine</a:t>
          </a:r>
          <a:endParaRPr lang="de-DE" dirty="0"/>
        </a:p>
      </dgm:t>
    </dgm:pt>
    <dgm:pt modelId="{E63E181E-C5FA-4F5C-A9BE-D076B90F59F0}" type="parTrans" cxnId="{7D0455C5-F570-46C6-B4D1-138128C64C07}">
      <dgm:prSet/>
      <dgm:spPr/>
      <dgm:t>
        <a:bodyPr/>
        <a:lstStyle/>
        <a:p>
          <a:endParaRPr lang="de-DE"/>
        </a:p>
      </dgm:t>
    </dgm:pt>
    <dgm:pt modelId="{371DE499-747C-421C-A647-03ECB056FC22}" type="sibTrans" cxnId="{7D0455C5-F570-46C6-B4D1-138128C64C07}">
      <dgm:prSet/>
      <dgm:spPr/>
      <dgm:t>
        <a:bodyPr/>
        <a:lstStyle/>
        <a:p>
          <a:endParaRPr lang="de-DE"/>
        </a:p>
      </dgm:t>
    </dgm:pt>
    <dgm:pt modelId="{CC6D0D4C-8FA6-4DA2-B8FF-99E44A0C30EC}" type="pres">
      <dgm:prSet presAssocID="{470F1FA2-88F0-4F22-AECF-D766468CFA52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t-EE"/>
        </a:p>
      </dgm:t>
    </dgm:pt>
    <dgm:pt modelId="{91C946F4-BFB2-4D93-98C2-D631D888A9C5}" type="pres">
      <dgm:prSet presAssocID="{48E7C912-A267-4369-9A78-AB04A7235495}" presName="composite" presStyleCnt="0"/>
      <dgm:spPr/>
    </dgm:pt>
    <dgm:pt modelId="{9838C9CB-2DBA-439A-93DE-B8A076EDA4AF}" type="pres">
      <dgm:prSet presAssocID="{48E7C912-A267-4369-9A78-AB04A7235495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B993B835-1CD6-487C-BDEB-9A0308D9267E}" type="pres">
      <dgm:prSet presAssocID="{48E7C912-A267-4369-9A78-AB04A7235495}" presName="desTx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et-EE"/>
        </a:p>
      </dgm:t>
    </dgm:pt>
    <dgm:pt modelId="{11C3EB80-1B3C-4E6A-9B02-5FFBEB0D1BBD}" type="pres">
      <dgm:prSet presAssocID="{48B851F2-3E95-4C0B-B91C-9B985FDD4963}" presName="space" presStyleCnt="0"/>
      <dgm:spPr/>
    </dgm:pt>
    <dgm:pt modelId="{C9A7E026-DEC1-456D-8DF3-9721A5D1DE59}" type="pres">
      <dgm:prSet presAssocID="{B201EEAA-D5DB-4545-80C0-A16021B2517B}" presName="composite" presStyleCnt="0"/>
      <dgm:spPr/>
    </dgm:pt>
    <dgm:pt modelId="{3B93137D-B047-4352-9D50-B090DC5B7F64}" type="pres">
      <dgm:prSet presAssocID="{B201EEAA-D5DB-4545-80C0-A16021B2517B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BDDECA0A-6DFE-4532-A323-5D111C767743}" type="pres">
      <dgm:prSet presAssocID="{B201EEAA-D5DB-4545-80C0-A16021B2517B}" presName="desTx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et-EE"/>
        </a:p>
      </dgm:t>
    </dgm:pt>
    <dgm:pt modelId="{B89A2873-6A98-4203-A211-62FECF6BBB32}" type="pres">
      <dgm:prSet presAssocID="{830607C8-5D98-4DF8-9E0D-E9491D1758E0}" presName="space" presStyleCnt="0"/>
      <dgm:spPr/>
    </dgm:pt>
    <dgm:pt modelId="{17DA7E49-6705-4C4E-81EA-2FADB56F1717}" type="pres">
      <dgm:prSet presAssocID="{38D27C6A-5466-410F-A56E-272F1B3BC695}" presName="composite" presStyleCnt="0"/>
      <dgm:spPr/>
    </dgm:pt>
    <dgm:pt modelId="{A93015AE-3616-4C2B-BA83-41407D4758AF}" type="pres">
      <dgm:prSet presAssocID="{38D27C6A-5466-410F-A56E-272F1B3BC695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t-EE"/>
        </a:p>
      </dgm:t>
    </dgm:pt>
    <dgm:pt modelId="{6877A62D-985E-414D-A70A-9C8B958463FC}" type="pres">
      <dgm:prSet presAssocID="{38D27C6A-5466-410F-A56E-272F1B3BC695}" presName="desTx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</dgm:ptLst>
  <dgm:cxnLst>
    <dgm:cxn modelId="{7D0455C5-F570-46C6-B4D1-138128C64C07}" srcId="{48E7C912-A267-4369-9A78-AB04A7235495}" destId="{E7FE74E9-9779-4CE3-A349-662EC64B98BC}" srcOrd="2" destOrd="0" parTransId="{E63E181E-C5FA-4F5C-A9BE-D076B90F59F0}" sibTransId="{371DE499-747C-421C-A647-03ECB056FC22}"/>
    <dgm:cxn modelId="{1AE326E1-1018-4F1A-BA59-026C753E6822}" srcId="{48E7C912-A267-4369-9A78-AB04A7235495}" destId="{E07D5912-331A-48AC-8BD4-6561C425DAC7}" srcOrd="0" destOrd="0" parTransId="{EAB2EB33-FC47-48DB-A922-FF3E50F23208}" sibTransId="{DE58F0FF-8260-4D02-80D3-F9A4A47ABED2}"/>
    <dgm:cxn modelId="{8156BE45-6C33-40AB-B38E-39042668AD55}" type="presOf" srcId="{8EC72B92-0444-4DD6-9DC1-37F8F7891FE2}" destId="{B993B835-1CD6-487C-BDEB-9A0308D9267E}" srcOrd="0" destOrd="1" presId="urn:microsoft.com/office/officeart/2005/8/layout/hList1"/>
    <dgm:cxn modelId="{01F06C87-26CA-4FED-B450-1C05D560F5AC}" type="presOf" srcId="{2E9A41D3-2532-46F5-BDFD-4F1F86F29E84}" destId="{6877A62D-985E-414D-A70A-9C8B958463FC}" srcOrd="0" destOrd="0" presId="urn:microsoft.com/office/officeart/2005/8/layout/hList1"/>
    <dgm:cxn modelId="{83D7E40D-4EF7-4448-9D9D-4E45F2373D91}" srcId="{B201EEAA-D5DB-4545-80C0-A16021B2517B}" destId="{138B273E-7324-46B9-8D33-1A5F0E1807F8}" srcOrd="0" destOrd="0" parTransId="{8ECD4CE3-954C-4458-8F3E-A2E327F7E43A}" sibTransId="{49266AC5-EC4E-49F7-8201-A8BBA05BD8BC}"/>
    <dgm:cxn modelId="{38041957-D05A-4AF2-9C24-D0EB854F499B}" type="presOf" srcId="{48E7C912-A267-4369-9A78-AB04A7235495}" destId="{9838C9CB-2DBA-439A-93DE-B8A076EDA4AF}" srcOrd="0" destOrd="0" presId="urn:microsoft.com/office/officeart/2005/8/layout/hList1"/>
    <dgm:cxn modelId="{8941442F-9F41-49A2-A883-0682A919B5A9}" srcId="{38D27C6A-5466-410F-A56E-272F1B3BC695}" destId="{2E9A41D3-2532-46F5-BDFD-4F1F86F29E84}" srcOrd="0" destOrd="0" parTransId="{D3F526F3-29AF-4478-AEF5-3436CA0A156F}" sibTransId="{C02C9736-84F9-4597-82E4-7EE36E6BDFEF}"/>
    <dgm:cxn modelId="{10C484E0-5E38-4124-A60A-132D8C56F069}" type="presOf" srcId="{E7FE74E9-9779-4CE3-A349-662EC64B98BC}" destId="{B993B835-1CD6-487C-BDEB-9A0308D9267E}" srcOrd="0" destOrd="2" presId="urn:microsoft.com/office/officeart/2005/8/layout/hList1"/>
    <dgm:cxn modelId="{3F428166-9645-49E7-BA81-138A32981102}" srcId="{470F1FA2-88F0-4F22-AECF-D766468CFA52}" destId="{48E7C912-A267-4369-9A78-AB04A7235495}" srcOrd="0" destOrd="0" parTransId="{C1D8CBCD-1BEE-4587-B256-8A9868775428}" sibTransId="{48B851F2-3E95-4C0B-B91C-9B985FDD4963}"/>
    <dgm:cxn modelId="{6C10B401-F61A-4114-B56B-5FCFC6AC9B3E}" type="presOf" srcId="{470F1FA2-88F0-4F22-AECF-D766468CFA52}" destId="{CC6D0D4C-8FA6-4DA2-B8FF-99E44A0C30EC}" srcOrd="0" destOrd="0" presId="urn:microsoft.com/office/officeart/2005/8/layout/hList1"/>
    <dgm:cxn modelId="{61454177-2CBF-4A35-B3C0-9C46C03AC5B7}" type="presOf" srcId="{2BE14FA2-6FD1-442A-8BF8-72AFBD25BC9A}" destId="{6877A62D-985E-414D-A70A-9C8B958463FC}" srcOrd="0" destOrd="1" presId="urn:microsoft.com/office/officeart/2005/8/layout/hList1"/>
    <dgm:cxn modelId="{09C1FEBB-F0B0-4C59-851A-0987637B849D}" srcId="{470F1FA2-88F0-4F22-AECF-D766468CFA52}" destId="{38D27C6A-5466-410F-A56E-272F1B3BC695}" srcOrd="2" destOrd="0" parTransId="{65F581CF-EA3A-4D55-8254-FE2617CE3F68}" sibTransId="{E5BCB4D5-2CC1-4F9D-BFAD-D708CE75F0E2}"/>
    <dgm:cxn modelId="{F756DEE5-21E5-4E70-9C4F-F2BECD56C1CC}" type="presOf" srcId="{E07D5912-331A-48AC-8BD4-6561C425DAC7}" destId="{B993B835-1CD6-487C-BDEB-9A0308D9267E}" srcOrd="0" destOrd="0" presId="urn:microsoft.com/office/officeart/2005/8/layout/hList1"/>
    <dgm:cxn modelId="{84F2ACF7-C94D-4436-81BF-1AA9EE6C2B45}" srcId="{470F1FA2-88F0-4F22-AECF-D766468CFA52}" destId="{B201EEAA-D5DB-4545-80C0-A16021B2517B}" srcOrd="1" destOrd="0" parTransId="{2415F942-6D81-4C24-8A00-C4FC00E54728}" sibTransId="{830607C8-5D98-4DF8-9E0D-E9491D1758E0}"/>
    <dgm:cxn modelId="{22388474-2EEC-49E8-894F-CEE388DF1D75}" type="presOf" srcId="{B201EEAA-D5DB-4545-80C0-A16021B2517B}" destId="{3B93137D-B047-4352-9D50-B090DC5B7F64}" srcOrd="0" destOrd="0" presId="urn:microsoft.com/office/officeart/2005/8/layout/hList1"/>
    <dgm:cxn modelId="{2C32C8BA-3532-4958-937B-CDC5D45CEED6}" type="presOf" srcId="{8D080406-60CE-48F1-8A60-A1E0A3ECC4CA}" destId="{BDDECA0A-6DFE-4532-A323-5D111C767743}" srcOrd="0" destOrd="1" presId="urn:microsoft.com/office/officeart/2005/8/layout/hList1"/>
    <dgm:cxn modelId="{7766B4AC-D176-4BDA-8C85-98F9C63AEC9C}" srcId="{B201EEAA-D5DB-4545-80C0-A16021B2517B}" destId="{8D080406-60CE-48F1-8A60-A1E0A3ECC4CA}" srcOrd="1" destOrd="0" parTransId="{8FD6E973-6AB0-406C-8E62-CB316EE40330}" sibTransId="{BA4AED09-7A9B-4183-A85E-154B2072CC19}"/>
    <dgm:cxn modelId="{5CEE7A3E-57FE-4A28-9B3C-22566F318B08}" srcId="{48E7C912-A267-4369-9A78-AB04A7235495}" destId="{8EC72B92-0444-4DD6-9DC1-37F8F7891FE2}" srcOrd="1" destOrd="0" parTransId="{75CDF263-9AC3-4F8F-9A7B-78DA867EE1C5}" sibTransId="{17E75FE1-0860-4939-A4C4-88A4B79FD538}"/>
    <dgm:cxn modelId="{0BFF244F-F0D3-4B11-8FDE-400DE35D3D37}" type="presOf" srcId="{138B273E-7324-46B9-8D33-1A5F0E1807F8}" destId="{BDDECA0A-6DFE-4532-A323-5D111C767743}" srcOrd="0" destOrd="0" presId="urn:microsoft.com/office/officeart/2005/8/layout/hList1"/>
    <dgm:cxn modelId="{E6D721ED-7143-47F1-9D24-1A6CEE98BC06}" srcId="{38D27C6A-5466-410F-A56E-272F1B3BC695}" destId="{2BE14FA2-6FD1-442A-8BF8-72AFBD25BC9A}" srcOrd="1" destOrd="0" parTransId="{A2E7E626-7DCC-4F6F-B6FA-354E591F3A7E}" sibTransId="{16D42632-CBB0-4179-92E2-BD6E1389B928}"/>
    <dgm:cxn modelId="{8ADE9DEC-4A2F-4089-BAD8-FE45B2A1B653}" type="presOf" srcId="{38D27C6A-5466-410F-A56E-272F1B3BC695}" destId="{A93015AE-3616-4C2B-BA83-41407D4758AF}" srcOrd="0" destOrd="0" presId="urn:microsoft.com/office/officeart/2005/8/layout/hList1"/>
    <dgm:cxn modelId="{F6F92864-E87B-42F0-8A1E-D661C97E193E}" type="presParOf" srcId="{CC6D0D4C-8FA6-4DA2-B8FF-99E44A0C30EC}" destId="{91C946F4-BFB2-4D93-98C2-D631D888A9C5}" srcOrd="0" destOrd="0" presId="urn:microsoft.com/office/officeart/2005/8/layout/hList1"/>
    <dgm:cxn modelId="{B37DC2CC-8792-4194-9989-76C31BF149C2}" type="presParOf" srcId="{91C946F4-BFB2-4D93-98C2-D631D888A9C5}" destId="{9838C9CB-2DBA-439A-93DE-B8A076EDA4AF}" srcOrd="0" destOrd="0" presId="urn:microsoft.com/office/officeart/2005/8/layout/hList1"/>
    <dgm:cxn modelId="{0C1ED344-04F6-4040-9CAF-D650BFB89313}" type="presParOf" srcId="{91C946F4-BFB2-4D93-98C2-D631D888A9C5}" destId="{B993B835-1CD6-487C-BDEB-9A0308D9267E}" srcOrd="1" destOrd="0" presId="urn:microsoft.com/office/officeart/2005/8/layout/hList1"/>
    <dgm:cxn modelId="{65A99400-3815-4FEE-88E6-6C5FBAFA8A8D}" type="presParOf" srcId="{CC6D0D4C-8FA6-4DA2-B8FF-99E44A0C30EC}" destId="{11C3EB80-1B3C-4E6A-9B02-5FFBEB0D1BBD}" srcOrd="1" destOrd="0" presId="urn:microsoft.com/office/officeart/2005/8/layout/hList1"/>
    <dgm:cxn modelId="{3ADE95D3-1824-4276-801E-295932D6D415}" type="presParOf" srcId="{CC6D0D4C-8FA6-4DA2-B8FF-99E44A0C30EC}" destId="{C9A7E026-DEC1-456D-8DF3-9721A5D1DE59}" srcOrd="2" destOrd="0" presId="urn:microsoft.com/office/officeart/2005/8/layout/hList1"/>
    <dgm:cxn modelId="{D9976457-519B-447B-B001-68FB121B076D}" type="presParOf" srcId="{C9A7E026-DEC1-456D-8DF3-9721A5D1DE59}" destId="{3B93137D-B047-4352-9D50-B090DC5B7F64}" srcOrd="0" destOrd="0" presId="urn:microsoft.com/office/officeart/2005/8/layout/hList1"/>
    <dgm:cxn modelId="{58B11337-BE01-41F7-BF22-0AB4CBC916F5}" type="presParOf" srcId="{C9A7E026-DEC1-456D-8DF3-9721A5D1DE59}" destId="{BDDECA0A-6DFE-4532-A323-5D111C767743}" srcOrd="1" destOrd="0" presId="urn:microsoft.com/office/officeart/2005/8/layout/hList1"/>
    <dgm:cxn modelId="{87849459-C8F9-43A5-8B1E-EF9FF7114D5E}" type="presParOf" srcId="{CC6D0D4C-8FA6-4DA2-B8FF-99E44A0C30EC}" destId="{B89A2873-6A98-4203-A211-62FECF6BBB32}" srcOrd="3" destOrd="0" presId="urn:microsoft.com/office/officeart/2005/8/layout/hList1"/>
    <dgm:cxn modelId="{D2F3A3D8-FA8D-4468-8B94-2AAE10A68B41}" type="presParOf" srcId="{CC6D0D4C-8FA6-4DA2-B8FF-99E44A0C30EC}" destId="{17DA7E49-6705-4C4E-81EA-2FADB56F1717}" srcOrd="4" destOrd="0" presId="urn:microsoft.com/office/officeart/2005/8/layout/hList1"/>
    <dgm:cxn modelId="{6F4C8B93-4FDB-4844-8C6B-08B40AA44BDC}" type="presParOf" srcId="{17DA7E49-6705-4C4E-81EA-2FADB56F1717}" destId="{A93015AE-3616-4C2B-BA83-41407D4758AF}" srcOrd="0" destOrd="0" presId="urn:microsoft.com/office/officeart/2005/8/layout/hList1"/>
    <dgm:cxn modelId="{EF680B8E-64E9-4ABC-87E5-C7030C758BD7}" type="presParOf" srcId="{17DA7E49-6705-4C4E-81EA-2FADB56F1717}" destId="{6877A62D-985E-414D-A70A-9C8B958463FC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2C7CBA6-5D1B-4630-9C3F-B0BDA6EE9A80}" type="doc">
      <dgm:prSet loTypeId="urn:microsoft.com/office/officeart/2008/layout/AlternatingHexagons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de-DE"/>
        </a:p>
      </dgm:t>
    </dgm:pt>
    <dgm:pt modelId="{FF513B48-E970-40EC-8462-CC6EDEF442CF}">
      <dgm:prSet phldrT="[Text]"/>
      <dgm:spPr/>
      <dgm:t>
        <a:bodyPr/>
        <a:lstStyle/>
        <a:p>
          <a:r>
            <a:rPr lang="de-DE"/>
            <a:t>Füüsis</a:t>
          </a:r>
          <a:endParaRPr lang="de-DE" dirty="0"/>
        </a:p>
      </dgm:t>
    </dgm:pt>
    <dgm:pt modelId="{5EF217AA-F7BA-4350-9622-BCB7A921F5E3}" type="parTrans" cxnId="{9FC7C337-EFEB-4CB6-BDBF-6CCD940029D2}">
      <dgm:prSet/>
      <dgm:spPr/>
      <dgm:t>
        <a:bodyPr/>
        <a:lstStyle/>
        <a:p>
          <a:endParaRPr lang="de-DE"/>
        </a:p>
      </dgm:t>
    </dgm:pt>
    <dgm:pt modelId="{62EBDC9D-21E9-4AE0-AF4B-61785455EBAC}" type="sibTrans" cxnId="{9FC7C337-EFEB-4CB6-BDBF-6CCD940029D2}">
      <dgm:prSet/>
      <dgm:spPr/>
      <dgm:t>
        <a:bodyPr/>
        <a:lstStyle/>
        <a:p>
          <a:endParaRPr lang="de-DE"/>
        </a:p>
      </dgm:t>
    </dgm:pt>
    <dgm:pt modelId="{F1175407-D941-4324-A0DA-907768F52526}">
      <dgm:prSet phldrT="[Text]"/>
      <dgm:spPr/>
      <dgm:t>
        <a:bodyPr/>
        <a:lstStyle/>
        <a:p>
          <a:r>
            <a:rPr lang="de-DE"/>
            <a:t>Valed asendid</a:t>
          </a:r>
          <a:endParaRPr lang="de-DE" dirty="0"/>
        </a:p>
      </dgm:t>
    </dgm:pt>
    <dgm:pt modelId="{8FFDAD8C-F30C-40A0-8AB2-196A6E813878}" type="parTrans" cxnId="{A5E53628-5BB0-4E02-A1FE-B040E45AD6DB}">
      <dgm:prSet/>
      <dgm:spPr/>
      <dgm:t>
        <a:bodyPr/>
        <a:lstStyle/>
        <a:p>
          <a:endParaRPr lang="de-DE"/>
        </a:p>
      </dgm:t>
    </dgm:pt>
    <dgm:pt modelId="{6748122A-F376-4226-BE87-F766BA109E9D}" type="sibTrans" cxnId="{A5E53628-5BB0-4E02-A1FE-B040E45AD6DB}">
      <dgm:prSet/>
      <dgm:spPr/>
      <dgm:t>
        <a:bodyPr/>
        <a:lstStyle/>
        <a:p>
          <a:endParaRPr lang="de-DE"/>
        </a:p>
      </dgm:t>
    </dgm:pt>
    <dgm:pt modelId="{5669F6EC-F4A0-43EB-907C-F7B4C8F055DF}">
      <dgm:prSet phldrT="[Text]"/>
      <dgm:spPr/>
      <dgm:t>
        <a:bodyPr/>
        <a:lstStyle/>
        <a:p>
          <a:r>
            <a:rPr lang="de-DE"/>
            <a:t>Käitumine</a:t>
          </a:r>
          <a:endParaRPr lang="de-DE" dirty="0"/>
        </a:p>
      </dgm:t>
    </dgm:pt>
    <dgm:pt modelId="{302485EF-1EAB-4362-963C-2872CF327B34}" type="parTrans" cxnId="{217272DC-5822-44E3-8E50-4C6C87D57611}">
      <dgm:prSet/>
      <dgm:spPr/>
      <dgm:t>
        <a:bodyPr/>
        <a:lstStyle/>
        <a:p>
          <a:endParaRPr lang="de-DE"/>
        </a:p>
      </dgm:t>
    </dgm:pt>
    <dgm:pt modelId="{45FE9EBC-C82A-46DF-B974-18BD41D8F04E}" type="sibTrans" cxnId="{217272DC-5822-44E3-8E50-4C6C87D57611}">
      <dgm:prSet/>
      <dgm:spPr/>
      <dgm:t>
        <a:bodyPr/>
        <a:lstStyle/>
        <a:p>
          <a:endParaRPr lang="de-DE"/>
        </a:p>
      </dgm:t>
    </dgm:pt>
    <dgm:pt modelId="{3115376C-FA43-4C62-890A-5D82ADEB705F}">
      <dgm:prSet phldrT="[Text]"/>
      <dgm:spPr/>
      <dgm:t>
        <a:bodyPr/>
        <a:lstStyle/>
        <a:p>
          <a:r>
            <a:rPr lang="de-DE"/>
            <a:t>Harjumused</a:t>
          </a:r>
          <a:endParaRPr lang="de-DE" dirty="0"/>
        </a:p>
      </dgm:t>
    </dgm:pt>
    <dgm:pt modelId="{94CE308C-950A-4F69-8FE2-749788429D01}" type="parTrans" cxnId="{138425CE-778E-477F-BB23-F63DC0107B9B}">
      <dgm:prSet/>
      <dgm:spPr/>
      <dgm:t>
        <a:bodyPr/>
        <a:lstStyle/>
        <a:p>
          <a:endParaRPr lang="de-DE"/>
        </a:p>
      </dgm:t>
    </dgm:pt>
    <dgm:pt modelId="{0C819E0A-D19A-4C07-B143-4E6807272ACB}" type="sibTrans" cxnId="{138425CE-778E-477F-BB23-F63DC0107B9B}">
      <dgm:prSet/>
      <dgm:spPr/>
      <dgm:t>
        <a:bodyPr/>
        <a:lstStyle/>
        <a:p>
          <a:endParaRPr lang="de-DE"/>
        </a:p>
      </dgm:t>
    </dgm:pt>
    <dgm:pt modelId="{A48EF0B0-7BC1-4BDB-9652-22624AB515CA}">
      <dgm:prSet phldrT="[Text]"/>
      <dgm:spPr/>
      <dgm:t>
        <a:bodyPr/>
        <a:lstStyle/>
        <a:p>
          <a:r>
            <a:rPr lang="de-DE"/>
            <a:t>Psüühika</a:t>
          </a:r>
          <a:endParaRPr lang="de-DE" dirty="0"/>
        </a:p>
      </dgm:t>
    </dgm:pt>
    <dgm:pt modelId="{58975345-E074-456C-A6C8-7CF505F4D567}" type="parTrans" cxnId="{583DBF72-8E4E-4E10-9BC8-275653DFB20C}">
      <dgm:prSet/>
      <dgm:spPr/>
      <dgm:t>
        <a:bodyPr/>
        <a:lstStyle/>
        <a:p>
          <a:endParaRPr lang="de-DE"/>
        </a:p>
      </dgm:t>
    </dgm:pt>
    <dgm:pt modelId="{16443346-D658-4D85-801D-EAE22355977B}" type="sibTrans" cxnId="{583DBF72-8E4E-4E10-9BC8-275653DFB20C}">
      <dgm:prSet/>
      <dgm:spPr/>
      <dgm:t>
        <a:bodyPr/>
        <a:lstStyle/>
        <a:p>
          <a:endParaRPr lang="de-DE"/>
        </a:p>
      </dgm:t>
    </dgm:pt>
    <dgm:pt modelId="{77CD32FA-7F5E-4464-8293-8BA37172DA57}">
      <dgm:prSet phldrT="[Text]"/>
      <dgm:spPr/>
      <dgm:t>
        <a:bodyPr/>
        <a:lstStyle/>
        <a:p>
          <a:r>
            <a:rPr lang="de-DE"/>
            <a:t>Nõiaringist väljamurdmine</a:t>
          </a:r>
          <a:endParaRPr lang="de-DE" dirty="0"/>
        </a:p>
      </dgm:t>
    </dgm:pt>
    <dgm:pt modelId="{88D5F48C-7201-4E7B-AF14-9EAA341911BA}" type="parTrans" cxnId="{F7C30BB3-BECC-4AB8-AD2F-95DE0812E89B}">
      <dgm:prSet/>
      <dgm:spPr/>
      <dgm:t>
        <a:bodyPr/>
        <a:lstStyle/>
        <a:p>
          <a:endParaRPr lang="de-DE"/>
        </a:p>
      </dgm:t>
    </dgm:pt>
    <dgm:pt modelId="{F8400272-CF7F-4FA1-A78C-1FF8D8ADFEF9}" type="sibTrans" cxnId="{F7C30BB3-BECC-4AB8-AD2F-95DE0812E89B}">
      <dgm:prSet/>
      <dgm:spPr/>
      <dgm:t>
        <a:bodyPr/>
        <a:lstStyle/>
        <a:p>
          <a:endParaRPr lang="de-DE"/>
        </a:p>
      </dgm:t>
    </dgm:pt>
    <dgm:pt modelId="{62F565EE-9BE1-4660-B11A-786801E196B9}" type="pres">
      <dgm:prSet presAssocID="{C2C7CBA6-5D1B-4630-9C3F-B0BDA6EE9A80}" presName="Name0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et-EE"/>
        </a:p>
      </dgm:t>
    </dgm:pt>
    <dgm:pt modelId="{2337AD80-B9AC-4842-91C9-9A833BCF2C4A}" type="pres">
      <dgm:prSet presAssocID="{FF513B48-E970-40EC-8462-CC6EDEF442CF}" presName="composite" presStyleCnt="0"/>
      <dgm:spPr/>
    </dgm:pt>
    <dgm:pt modelId="{023D8DB4-BFB8-4B36-AB16-2D605E414125}" type="pres">
      <dgm:prSet presAssocID="{FF513B48-E970-40EC-8462-CC6EDEF442CF}" presName="Parent1" presStyleLbl="node1" presStyleIdx="0" presStyleCnt="6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14B1D511-778B-4D9B-9C04-F4424A3534F7}" type="pres">
      <dgm:prSet presAssocID="{FF513B48-E970-40EC-8462-CC6EDEF442CF}" presName="Childtext1" presStyleLbl="revTx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t-EE"/>
        </a:p>
      </dgm:t>
    </dgm:pt>
    <dgm:pt modelId="{C6CB84AF-A44B-4D11-BC02-3211FBC241C7}" type="pres">
      <dgm:prSet presAssocID="{FF513B48-E970-40EC-8462-CC6EDEF442CF}" presName="BalanceSpacing" presStyleCnt="0"/>
      <dgm:spPr/>
    </dgm:pt>
    <dgm:pt modelId="{32E0086C-8235-4A5A-8405-679CEB0B7C19}" type="pres">
      <dgm:prSet presAssocID="{FF513B48-E970-40EC-8462-CC6EDEF442CF}" presName="BalanceSpacing1" presStyleCnt="0"/>
      <dgm:spPr/>
    </dgm:pt>
    <dgm:pt modelId="{8F8ADBF1-C8FC-4C21-8E23-7EDB0897BF6C}" type="pres">
      <dgm:prSet presAssocID="{62EBDC9D-21E9-4AE0-AF4B-61785455EBAC}" presName="Accent1Text" presStyleLbl="node1" presStyleIdx="1" presStyleCnt="6"/>
      <dgm:spPr/>
      <dgm:t>
        <a:bodyPr/>
        <a:lstStyle/>
        <a:p>
          <a:endParaRPr lang="et-EE"/>
        </a:p>
      </dgm:t>
    </dgm:pt>
    <dgm:pt modelId="{C5BE9B83-8FC6-4031-8067-4E489EC64CEC}" type="pres">
      <dgm:prSet presAssocID="{62EBDC9D-21E9-4AE0-AF4B-61785455EBAC}" presName="spaceBetweenRectangles" presStyleCnt="0"/>
      <dgm:spPr/>
    </dgm:pt>
    <dgm:pt modelId="{E700F6AC-D7A9-4786-8DB6-7DAF498100D7}" type="pres">
      <dgm:prSet presAssocID="{5669F6EC-F4A0-43EB-907C-F7B4C8F055DF}" presName="composite" presStyleCnt="0"/>
      <dgm:spPr/>
    </dgm:pt>
    <dgm:pt modelId="{FE2B82B3-728B-4F1C-8754-4B482AAF6609}" type="pres">
      <dgm:prSet presAssocID="{5669F6EC-F4A0-43EB-907C-F7B4C8F055DF}" presName="Parent1" presStyleLbl="node1" presStyleIdx="2" presStyleCnt="6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t-EE"/>
        </a:p>
      </dgm:t>
    </dgm:pt>
    <dgm:pt modelId="{7D3DD82B-CE62-4963-ADB0-079CE18EB3E8}" type="pres">
      <dgm:prSet presAssocID="{5669F6EC-F4A0-43EB-907C-F7B4C8F055DF}" presName="Childtext1" presStyleLbl="revTx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t-EE"/>
        </a:p>
      </dgm:t>
    </dgm:pt>
    <dgm:pt modelId="{4B728A89-4EC7-44AF-AF88-51E6DEA29774}" type="pres">
      <dgm:prSet presAssocID="{5669F6EC-F4A0-43EB-907C-F7B4C8F055DF}" presName="BalanceSpacing" presStyleCnt="0"/>
      <dgm:spPr/>
    </dgm:pt>
    <dgm:pt modelId="{57D8F7FC-00BE-4775-9EBD-FB81441B0BAC}" type="pres">
      <dgm:prSet presAssocID="{5669F6EC-F4A0-43EB-907C-F7B4C8F055DF}" presName="BalanceSpacing1" presStyleCnt="0"/>
      <dgm:spPr/>
    </dgm:pt>
    <dgm:pt modelId="{6B6B1ADA-E891-4315-98CE-DFC0934EF2B4}" type="pres">
      <dgm:prSet presAssocID="{45FE9EBC-C82A-46DF-B974-18BD41D8F04E}" presName="Accent1Text" presStyleLbl="node1" presStyleIdx="3" presStyleCnt="6"/>
      <dgm:spPr/>
      <dgm:t>
        <a:bodyPr/>
        <a:lstStyle/>
        <a:p>
          <a:endParaRPr lang="et-EE"/>
        </a:p>
      </dgm:t>
    </dgm:pt>
    <dgm:pt modelId="{FED113B0-A32B-421F-AD85-A6D07C46F06E}" type="pres">
      <dgm:prSet presAssocID="{45FE9EBC-C82A-46DF-B974-18BD41D8F04E}" presName="spaceBetweenRectangles" presStyleCnt="0"/>
      <dgm:spPr/>
    </dgm:pt>
    <dgm:pt modelId="{35389AF1-60D4-48B7-88BB-D49E56AFA391}" type="pres">
      <dgm:prSet presAssocID="{A48EF0B0-7BC1-4BDB-9652-22624AB515CA}" presName="composite" presStyleCnt="0"/>
      <dgm:spPr/>
    </dgm:pt>
    <dgm:pt modelId="{72C18783-B05D-42B6-9821-B5F954524DA1}" type="pres">
      <dgm:prSet presAssocID="{A48EF0B0-7BC1-4BDB-9652-22624AB515CA}" presName="Parent1" presStyleLbl="node1" presStyleIdx="4" presStyleCnt="6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t-EE"/>
        </a:p>
      </dgm:t>
    </dgm:pt>
    <dgm:pt modelId="{3308440F-2649-470A-AE6C-4AC34D3D6578}" type="pres">
      <dgm:prSet presAssocID="{A48EF0B0-7BC1-4BDB-9652-22624AB515CA}" presName="Childtext1" presStyleLbl="revTx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t-EE"/>
        </a:p>
      </dgm:t>
    </dgm:pt>
    <dgm:pt modelId="{CE78E2CB-1141-4FF0-BEB2-7F93F1AF9DCC}" type="pres">
      <dgm:prSet presAssocID="{A48EF0B0-7BC1-4BDB-9652-22624AB515CA}" presName="BalanceSpacing" presStyleCnt="0"/>
      <dgm:spPr/>
    </dgm:pt>
    <dgm:pt modelId="{7B00D235-A4F6-4D85-BD4A-0FEE8FD4949A}" type="pres">
      <dgm:prSet presAssocID="{A48EF0B0-7BC1-4BDB-9652-22624AB515CA}" presName="BalanceSpacing1" presStyleCnt="0"/>
      <dgm:spPr/>
    </dgm:pt>
    <dgm:pt modelId="{AB68829C-0196-48E4-A695-2C3CE8F7B148}" type="pres">
      <dgm:prSet presAssocID="{16443346-D658-4D85-801D-EAE22355977B}" presName="Accent1Text" presStyleLbl="node1" presStyleIdx="5" presStyleCnt="6"/>
      <dgm:spPr/>
      <dgm:t>
        <a:bodyPr/>
        <a:lstStyle/>
        <a:p>
          <a:endParaRPr lang="et-EE"/>
        </a:p>
      </dgm:t>
    </dgm:pt>
  </dgm:ptLst>
  <dgm:cxnLst>
    <dgm:cxn modelId="{A5E53628-5BB0-4E02-A1FE-B040E45AD6DB}" srcId="{FF513B48-E970-40EC-8462-CC6EDEF442CF}" destId="{F1175407-D941-4324-A0DA-907768F52526}" srcOrd="0" destOrd="0" parTransId="{8FFDAD8C-F30C-40A0-8AB2-196A6E813878}" sibTransId="{6748122A-F376-4226-BE87-F766BA109E9D}"/>
    <dgm:cxn modelId="{583DBF72-8E4E-4E10-9BC8-275653DFB20C}" srcId="{C2C7CBA6-5D1B-4630-9C3F-B0BDA6EE9A80}" destId="{A48EF0B0-7BC1-4BDB-9652-22624AB515CA}" srcOrd="2" destOrd="0" parTransId="{58975345-E074-456C-A6C8-7CF505F4D567}" sibTransId="{16443346-D658-4D85-801D-EAE22355977B}"/>
    <dgm:cxn modelId="{9FC7C337-EFEB-4CB6-BDBF-6CCD940029D2}" srcId="{C2C7CBA6-5D1B-4630-9C3F-B0BDA6EE9A80}" destId="{FF513B48-E970-40EC-8462-CC6EDEF442CF}" srcOrd="0" destOrd="0" parTransId="{5EF217AA-F7BA-4350-9622-BCB7A921F5E3}" sibTransId="{62EBDC9D-21E9-4AE0-AF4B-61785455EBAC}"/>
    <dgm:cxn modelId="{6FF792F2-4B01-41BD-BFEA-F209D4457865}" type="presOf" srcId="{5669F6EC-F4A0-43EB-907C-F7B4C8F055DF}" destId="{FE2B82B3-728B-4F1C-8754-4B482AAF6609}" srcOrd="0" destOrd="0" presId="urn:microsoft.com/office/officeart/2008/layout/AlternatingHexagons"/>
    <dgm:cxn modelId="{9D50A74D-90BE-4B50-8E84-5C74F6552F12}" type="presOf" srcId="{C2C7CBA6-5D1B-4630-9C3F-B0BDA6EE9A80}" destId="{62F565EE-9BE1-4660-B11A-786801E196B9}" srcOrd="0" destOrd="0" presId="urn:microsoft.com/office/officeart/2008/layout/AlternatingHexagons"/>
    <dgm:cxn modelId="{217272DC-5822-44E3-8E50-4C6C87D57611}" srcId="{C2C7CBA6-5D1B-4630-9C3F-B0BDA6EE9A80}" destId="{5669F6EC-F4A0-43EB-907C-F7B4C8F055DF}" srcOrd="1" destOrd="0" parTransId="{302485EF-1EAB-4362-963C-2872CF327B34}" sibTransId="{45FE9EBC-C82A-46DF-B974-18BD41D8F04E}"/>
    <dgm:cxn modelId="{5CD7B276-12B0-4F52-A4EF-0738102875A1}" type="presOf" srcId="{62EBDC9D-21E9-4AE0-AF4B-61785455EBAC}" destId="{8F8ADBF1-C8FC-4C21-8E23-7EDB0897BF6C}" srcOrd="0" destOrd="0" presId="urn:microsoft.com/office/officeart/2008/layout/AlternatingHexagons"/>
    <dgm:cxn modelId="{6FDA872C-06D8-44FD-95AC-51879E7A9011}" type="presOf" srcId="{FF513B48-E970-40EC-8462-CC6EDEF442CF}" destId="{023D8DB4-BFB8-4B36-AB16-2D605E414125}" srcOrd="0" destOrd="0" presId="urn:microsoft.com/office/officeart/2008/layout/AlternatingHexagons"/>
    <dgm:cxn modelId="{6AD7A5AA-5614-415A-A736-A4006D2D7986}" type="presOf" srcId="{45FE9EBC-C82A-46DF-B974-18BD41D8F04E}" destId="{6B6B1ADA-E891-4315-98CE-DFC0934EF2B4}" srcOrd="0" destOrd="0" presId="urn:microsoft.com/office/officeart/2008/layout/AlternatingHexagons"/>
    <dgm:cxn modelId="{77344C43-3835-40A3-A637-A6EC302BC503}" type="presOf" srcId="{3115376C-FA43-4C62-890A-5D82ADEB705F}" destId="{7D3DD82B-CE62-4963-ADB0-079CE18EB3E8}" srcOrd="0" destOrd="0" presId="urn:microsoft.com/office/officeart/2008/layout/AlternatingHexagons"/>
    <dgm:cxn modelId="{026CDB8C-E20C-4F87-8AAC-E981E12B5B50}" type="presOf" srcId="{A48EF0B0-7BC1-4BDB-9652-22624AB515CA}" destId="{72C18783-B05D-42B6-9821-B5F954524DA1}" srcOrd="0" destOrd="0" presId="urn:microsoft.com/office/officeart/2008/layout/AlternatingHexagons"/>
    <dgm:cxn modelId="{C74E6E1D-E715-4586-9337-0230BF1AFD22}" type="presOf" srcId="{16443346-D658-4D85-801D-EAE22355977B}" destId="{AB68829C-0196-48E4-A695-2C3CE8F7B148}" srcOrd="0" destOrd="0" presId="urn:microsoft.com/office/officeart/2008/layout/AlternatingHexagons"/>
    <dgm:cxn modelId="{138425CE-778E-477F-BB23-F63DC0107B9B}" srcId="{5669F6EC-F4A0-43EB-907C-F7B4C8F055DF}" destId="{3115376C-FA43-4C62-890A-5D82ADEB705F}" srcOrd="0" destOrd="0" parTransId="{94CE308C-950A-4F69-8FE2-749788429D01}" sibTransId="{0C819E0A-D19A-4C07-B143-4E6807272ACB}"/>
    <dgm:cxn modelId="{F7C30BB3-BECC-4AB8-AD2F-95DE0812E89B}" srcId="{A48EF0B0-7BC1-4BDB-9652-22624AB515CA}" destId="{77CD32FA-7F5E-4464-8293-8BA37172DA57}" srcOrd="0" destOrd="0" parTransId="{88D5F48C-7201-4E7B-AF14-9EAA341911BA}" sibTransId="{F8400272-CF7F-4FA1-A78C-1FF8D8ADFEF9}"/>
    <dgm:cxn modelId="{2D63A3C8-3658-422C-83E1-FD1F8EBB87F3}" type="presOf" srcId="{F1175407-D941-4324-A0DA-907768F52526}" destId="{14B1D511-778B-4D9B-9C04-F4424A3534F7}" srcOrd="0" destOrd="0" presId="urn:microsoft.com/office/officeart/2008/layout/AlternatingHexagons"/>
    <dgm:cxn modelId="{3BF63415-6743-42AB-986C-E5B3A476C137}" type="presOf" srcId="{77CD32FA-7F5E-4464-8293-8BA37172DA57}" destId="{3308440F-2649-470A-AE6C-4AC34D3D6578}" srcOrd="0" destOrd="0" presId="urn:microsoft.com/office/officeart/2008/layout/AlternatingHexagons"/>
    <dgm:cxn modelId="{832D6AFE-3E3D-48C3-ABFC-692E8CEDB1B7}" type="presParOf" srcId="{62F565EE-9BE1-4660-B11A-786801E196B9}" destId="{2337AD80-B9AC-4842-91C9-9A833BCF2C4A}" srcOrd="0" destOrd="0" presId="urn:microsoft.com/office/officeart/2008/layout/AlternatingHexagons"/>
    <dgm:cxn modelId="{6BE83078-AB10-4D74-8922-1D481CCCBA60}" type="presParOf" srcId="{2337AD80-B9AC-4842-91C9-9A833BCF2C4A}" destId="{023D8DB4-BFB8-4B36-AB16-2D605E414125}" srcOrd="0" destOrd="0" presId="urn:microsoft.com/office/officeart/2008/layout/AlternatingHexagons"/>
    <dgm:cxn modelId="{686EAEAC-1A1B-45AF-885B-FAE7CC25B120}" type="presParOf" srcId="{2337AD80-B9AC-4842-91C9-9A833BCF2C4A}" destId="{14B1D511-778B-4D9B-9C04-F4424A3534F7}" srcOrd="1" destOrd="0" presId="urn:microsoft.com/office/officeart/2008/layout/AlternatingHexagons"/>
    <dgm:cxn modelId="{CAB30656-E0AE-4E94-A867-4E1FF4DE6401}" type="presParOf" srcId="{2337AD80-B9AC-4842-91C9-9A833BCF2C4A}" destId="{C6CB84AF-A44B-4D11-BC02-3211FBC241C7}" srcOrd="2" destOrd="0" presId="urn:microsoft.com/office/officeart/2008/layout/AlternatingHexagons"/>
    <dgm:cxn modelId="{643498AA-9227-4962-AF9E-A035FBF6EF13}" type="presParOf" srcId="{2337AD80-B9AC-4842-91C9-9A833BCF2C4A}" destId="{32E0086C-8235-4A5A-8405-679CEB0B7C19}" srcOrd="3" destOrd="0" presId="urn:microsoft.com/office/officeart/2008/layout/AlternatingHexagons"/>
    <dgm:cxn modelId="{68E7E1B4-AE59-4E3E-A2EE-15DFED07F905}" type="presParOf" srcId="{2337AD80-B9AC-4842-91C9-9A833BCF2C4A}" destId="{8F8ADBF1-C8FC-4C21-8E23-7EDB0897BF6C}" srcOrd="4" destOrd="0" presId="urn:microsoft.com/office/officeart/2008/layout/AlternatingHexagons"/>
    <dgm:cxn modelId="{BD756F96-62E1-4EB2-92C4-911BE4BD0603}" type="presParOf" srcId="{62F565EE-9BE1-4660-B11A-786801E196B9}" destId="{C5BE9B83-8FC6-4031-8067-4E489EC64CEC}" srcOrd="1" destOrd="0" presId="urn:microsoft.com/office/officeart/2008/layout/AlternatingHexagons"/>
    <dgm:cxn modelId="{4C59DBDA-9D96-4487-82AC-D13A4B72CC3A}" type="presParOf" srcId="{62F565EE-9BE1-4660-B11A-786801E196B9}" destId="{E700F6AC-D7A9-4786-8DB6-7DAF498100D7}" srcOrd="2" destOrd="0" presId="urn:microsoft.com/office/officeart/2008/layout/AlternatingHexagons"/>
    <dgm:cxn modelId="{8241623B-3662-47A9-B9A9-133CEAA7A4F0}" type="presParOf" srcId="{E700F6AC-D7A9-4786-8DB6-7DAF498100D7}" destId="{FE2B82B3-728B-4F1C-8754-4B482AAF6609}" srcOrd="0" destOrd="0" presId="urn:microsoft.com/office/officeart/2008/layout/AlternatingHexagons"/>
    <dgm:cxn modelId="{B050B606-20A8-4A3D-A60F-48E55735CF66}" type="presParOf" srcId="{E700F6AC-D7A9-4786-8DB6-7DAF498100D7}" destId="{7D3DD82B-CE62-4963-ADB0-079CE18EB3E8}" srcOrd="1" destOrd="0" presId="urn:microsoft.com/office/officeart/2008/layout/AlternatingHexagons"/>
    <dgm:cxn modelId="{3C7B7687-86BA-4675-936A-2D04E2EC5BEB}" type="presParOf" srcId="{E700F6AC-D7A9-4786-8DB6-7DAF498100D7}" destId="{4B728A89-4EC7-44AF-AF88-51E6DEA29774}" srcOrd="2" destOrd="0" presId="urn:microsoft.com/office/officeart/2008/layout/AlternatingHexagons"/>
    <dgm:cxn modelId="{4AE9AFD4-583B-472F-95A4-692884FFDF01}" type="presParOf" srcId="{E700F6AC-D7A9-4786-8DB6-7DAF498100D7}" destId="{57D8F7FC-00BE-4775-9EBD-FB81441B0BAC}" srcOrd="3" destOrd="0" presId="urn:microsoft.com/office/officeart/2008/layout/AlternatingHexagons"/>
    <dgm:cxn modelId="{1E9FC800-A5E6-43DF-BDF3-7015C4B725FB}" type="presParOf" srcId="{E700F6AC-D7A9-4786-8DB6-7DAF498100D7}" destId="{6B6B1ADA-E891-4315-98CE-DFC0934EF2B4}" srcOrd="4" destOrd="0" presId="urn:microsoft.com/office/officeart/2008/layout/AlternatingHexagons"/>
    <dgm:cxn modelId="{1C38B90B-A22F-4AFB-8F2E-89A7719765E6}" type="presParOf" srcId="{62F565EE-9BE1-4660-B11A-786801E196B9}" destId="{FED113B0-A32B-421F-AD85-A6D07C46F06E}" srcOrd="3" destOrd="0" presId="urn:microsoft.com/office/officeart/2008/layout/AlternatingHexagons"/>
    <dgm:cxn modelId="{2DEBFF6B-C94B-494D-9399-56664E48172D}" type="presParOf" srcId="{62F565EE-9BE1-4660-B11A-786801E196B9}" destId="{35389AF1-60D4-48B7-88BB-D49E56AFA391}" srcOrd="4" destOrd="0" presId="urn:microsoft.com/office/officeart/2008/layout/AlternatingHexagons"/>
    <dgm:cxn modelId="{45AF0040-65E3-46C6-AAA2-8252C7EE3E8A}" type="presParOf" srcId="{35389AF1-60D4-48B7-88BB-D49E56AFA391}" destId="{72C18783-B05D-42B6-9821-B5F954524DA1}" srcOrd="0" destOrd="0" presId="urn:microsoft.com/office/officeart/2008/layout/AlternatingHexagons"/>
    <dgm:cxn modelId="{7EC20848-D6F0-4F0D-9B85-AC7D035F57BA}" type="presParOf" srcId="{35389AF1-60D4-48B7-88BB-D49E56AFA391}" destId="{3308440F-2649-470A-AE6C-4AC34D3D6578}" srcOrd="1" destOrd="0" presId="urn:microsoft.com/office/officeart/2008/layout/AlternatingHexagons"/>
    <dgm:cxn modelId="{FDCF020B-F78D-4F2C-B3F9-25176DEC5A80}" type="presParOf" srcId="{35389AF1-60D4-48B7-88BB-D49E56AFA391}" destId="{CE78E2CB-1141-4FF0-BEB2-7F93F1AF9DCC}" srcOrd="2" destOrd="0" presId="urn:microsoft.com/office/officeart/2008/layout/AlternatingHexagons"/>
    <dgm:cxn modelId="{38E0BB21-94EF-489B-84ED-1D8819EA6BC9}" type="presParOf" srcId="{35389AF1-60D4-48B7-88BB-D49E56AFA391}" destId="{7B00D235-A4F6-4D85-BD4A-0FEE8FD4949A}" srcOrd="3" destOrd="0" presId="urn:microsoft.com/office/officeart/2008/layout/AlternatingHexagons"/>
    <dgm:cxn modelId="{D1D97F73-C9D4-4646-BA87-1CC0AA5E9AF7}" type="presParOf" srcId="{35389AF1-60D4-48B7-88BB-D49E56AFA391}" destId="{AB68829C-0196-48E4-A695-2C3CE8F7B148}" srcOrd="4" destOrd="0" presId="urn:microsoft.com/office/officeart/2008/layout/AlternatingHexagon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838C9CB-2DBA-439A-93DE-B8A076EDA4AF}">
      <dsp:nvSpPr>
        <dsp:cNvPr id="0" name=""/>
        <dsp:cNvSpPr/>
      </dsp:nvSpPr>
      <dsp:spPr>
        <a:xfrm>
          <a:off x="3130" y="10156"/>
          <a:ext cx="3052576" cy="90788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0" tIns="101600" rIns="177800" bIns="10160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2500" kern="1200"/>
            <a:t>Füüsiline tasand</a:t>
          </a:r>
          <a:endParaRPr lang="de-DE" sz="2500" kern="1200" dirty="0"/>
        </a:p>
      </dsp:txBody>
      <dsp:txXfrm>
        <a:off x="3130" y="10156"/>
        <a:ext cx="3052576" cy="907886"/>
      </dsp:txXfrm>
    </dsp:sp>
    <dsp:sp modelId="{B993B835-1CD6-487C-BDEB-9A0308D9267E}">
      <dsp:nvSpPr>
        <dsp:cNvPr id="0" name=""/>
        <dsp:cNvSpPr/>
      </dsp:nvSpPr>
      <dsp:spPr>
        <a:xfrm>
          <a:off x="3130" y="918043"/>
          <a:ext cx="3052576" cy="219600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3350" tIns="133350" rIns="177800" bIns="200025" numCol="1" spcCol="1270" anchor="t" anchorCtr="0">
          <a:noAutofit/>
        </a:bodyPr>
        <a:lstStyle/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DE" sz="2500" kern="1200"/>
            <a:t>Kehahoiak</a:t>
          </a:r>
          <a:endParaRPr lang="de-DE" sz="2500" kern="1200" dirty="0"/>
        </a:p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DE" sz="2500" kern="1200"/>
            <a:t>Vale kehahoiaku teadvustamine</a:t>
          </a:r>
          <a:endParaRPr lang="de-DE" sz="2500" kern="1200" dirty="0"/>
        </a:p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DE" sz="2500" kern="1200"/>
            <a:t>Mugavast asendist loobumine</a:t>
          </a:r>
          <a:endParaRPr lang="de-DE" sz="2500" kern="1200" dirty="0"/>
        </a:p>
      </dsp:txBody>
      <dsp:txXfrm>
        <a:off x="3130" y="918043"/>
        <a:ext cx="3052576" cy="2196000"/>
      </dsp:txXfrm>
    </dsp:sp>
    <dsp:sp modelId="{3B93137D-B047-4352-9D50-B090DC5B7F64}">
      <dsp:nvSpPr>
        <dsp:cNvPr id="0" name=""/>
        <dsp:cNvSpPr/>
      </dsp:nvSpPr>
      <dsp:spPr>
        <a:xfrm>
          <a:off x="3483067" y="10156"/>
          <a:ext cx="3052576" cy="90788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0" tIns="101600" rIns="177800" bIns="10160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2500" kern="1200"/>
            <a:t>Käitumisteraapiline tasand</a:t>
          </a:r>
          <a:endParaRPr lang="de-DE" sz="2500" kern="1200" dirty="0"/>
        </a:p>
      </dsp:txBody>
      <dsp:txXfrm>
        <a:off x="3483067" y="10156"/>
        <a:ext cx="3052576" cy="907886"/>
      </dsp:txXfrm>
    </dsp:sp>
    <dsp:sp modelId="{BDDECA0A-6DFE-4532-A323-5D111C767743}">
      <dsp:nvSpPr>
        <dsp:cNvPr id="0" name=""/>
        <dsp:cNvSpPr/>
      </dsp:nvSpPr>
      <dsp:spPr>
        <a:xfrm>
          <a:off x="3483067" y="918043"/>
          <a:ext cx="3052576" cy="219600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3350" tIns="133350" rIns="177800" bIns="200025" numCol="1" spcCol="1270" anchor="t" anchorCtr="0">
          <a:noAutofit/>
        </a:bodyPr>
        <a:lstStyle/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DE" sz="2500" kern="1200"/>
            <a:t>Harjumuste muutmine</a:t>
          </a:r>
          <a:endParaRPr lang="de-DE" sz="2500" kern="1200" dirty="0"/>
        </a:p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DE" sz="2500" kern="1200"/>
            <a:t>Psyche ehk hinge teadvustamine</a:t>
          </a:r>
          <a:endParaRPr lang="de-DE" sz="2500" kern="1200" dirty="0"/>
        </a:p>
      </dsp:txBody>
      <dsp:txXfrm>
        <a:off x="3483067" y="918043"/>
        <a:ext cx="3052576" cy="2196000"/>
      </dsp:txXfrm>
    </dsp:sp>
    <dsp:sp modelId="{A93015AE-3616-4C2B-BA83-41407D4758AF}">
      <dsp:nvSpPr>
        <dsp:cNvPr id="0" name=""/>
        <dsp:cNvSpPr/>
      </dsp:nvSpPr>
      <dsp:spPr>
        <a:xfrm>
          <a:off x="6963004" y="10156"/>
          <a:ext cx="3052576" cy="90788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0" tIns="101600" rIns="177800" bIns="10160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2500" kern="1200"/>
            <a:t>Psühholoogiline tasand</a:t>
          </a:r>
          <a:endParaRPr lang="de-DE" sz="2500" kern="1200" dirty="0"/>
        </a:p>
      </dsp:txBody>
      <dsp:txXfrm>
        <a:off x="6963004" y="10156"/>
        <a:ext cx="3052576" cy="907886"/>
      </dsp:txXfrm>
    </dsp:sp>
    <dsp:sp modelId="{6877A62D-985E-414D-A70A-9C8B958463FC}">
      <dsp:nvSpPr>
        <dsp:cNvPr id="0" name=""/>
        <dsp:cNvSpPr/>
      </dsp:nvSpPr>
      <dsp:spPr>
        <a:xfrm>
          <a:off x="6963004" y="918043"/>
          <a:ext cx="3052576" cy="219600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3350" tIns="133350" rIns="177800" bIns="200025" numCol="1" spcCol="1270" anchor="t" anchorCtr="0">
          <a:noAutofit/>
        </a:bodyPr>
        <a:lstStyle/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DE" sz="2500" kern="1200"/>
            <a:t>Hinge peegeldamine</a:t>
          </a:r>
          <a:endParaRPr lang="de-DE" sz="2500" kern="1200" dirty="0"/>
        </a:p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DE" sz="2500" kern="1200"/>
            <a:t>Nõiaringidest väljamurdmine</a:t>
          </a:r>
          <a:endParaRPr lang="de-DE" sz="2500" kern="1200" dirty="0"/>
        </a:p>
      </dsp:txBody>
      <dsp:txXfrm>
        <a:off x="6963004" y="918043"/>
        <a:ext cx="3052576" cy="219600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23D8DB4-BFB8-4B36-AB16-2D605E414125}">
      <dsp:nvSpPr>
        <dsp:cNvPr id="0" name=""/>
        <dsp:cNvSpPr/>
      </dsp:nvSpPr>
      <dsp:spPr>
        <a:xfrm rot="5400000">
          <a:off x="4688193" y="75766"/>
          <a:ext cx="1157761" cy="1007252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100" kern="1200"/>
            <a:t>Füüsis</a:t>
          </a:r>
          <a:endParaRPr lang="de-DE" sz="1100" kern="1200" dirty="0"/>
        </a:p>
      </dsp:txBody>
      <dsp:txXfrm rot="-5400000">
        <a:off x="4920410" y="180930"/>
        <a:ext cx="693326" cy="796925"/>
      </dsp:txXfrm>
    </dsp:sp>
    <dsp:sp modelId="{14B1D511-778B-4D9B-9C04-F4424A3534F7}">
      <dsp:nvSpPr>
        <dsp:cNvPr id="0" name=""/>
        <dsp:cNvSpPr/>
      </dsp:nvSpPr>
      <dsp:spPr>
        <a:xfrm>
          <a:off x="5801264" y="232063"/>
          <a:ext cx="1292061" cy="69465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100" kern="1200"/>
            <a:t>Valed asendid</a:t>
          </a:r>
          <a:endParaRPr lang="de-DE" sz="1100" kern="1200" dirty="0"/>
        </a:p>
      </dsp:txBody>
      <dsp:txXfrm>
        <a:off x="5801264" y="232063"/>
        <a:ext cx="1292061" cy="694656"/>
      </dsp:txXfrm>
    </dsp:sp>
    <dsp:sp modelId="{8F8ADBF1-C8FC-4C21-8E23-7EDB0897BF6C}">
      <dsp:nvSpPr>
        <dsp:cNvPr id="0" name=""/>
        <dsp:cNvSpPr/>
      </dsp:nvSpPr>
      <dsp:spPr>
        <a:xfrm rot="5400000">
          <a:off x="3600360" y="75766"/>
          <a:ext cx="1157761" cy="1007252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de-DE" sz="3600" kern="1200"/>
        </a:p>
      </dsp:txBody>
      <dsp:txXfrm rot="-5400000">
        <a:off x="3832577" y="180930"/>
        <a:ext cx="693326" cy="796925"/>
      </dsp:txXfrm>
    </dsp:sp>
    <dsp:sp modelId="{FE2B82B3-728B-4F1C-8754-4B482AAF6609}">
      <dsp:nvSpPr>
        <dsp:cNvPr id="0" name=""/>
        <dsp:cNvSpPr/>
      </dsp:nvSpPr>
      <dsp:spPr>
        <a:xfrm rot="5400000">
          <a:off x="4142192" y="1058473"/>
          <a:ext cx="1157761" cy="1007252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100" kern="1200"/>
            <a:t>Käitumine</a:t>
          </a:r>
          <a:endParaRPr lang="de-DE" sz="1100" kern="1200" dirty="0"/>
        </a:p>
      </dsp:txBody>
      <dsp:txXfrm rot="-5400000">
        <a:off x="4374409" y="1163637"/>
        <a:ext cx="693326" cy="796925"/>
      </dsp:txXfrm>
    </dsp:sp>
    <dsp:sp modelId="{7D3DD82B-CE62-4963-ADB0-079CE18EB3E8}">
      <dsp:nvSpPr>
        <dsp:cNvPr id="0" name=""/>
        <dsp:cNvSpPr/>
      </dsp:nvSpPr>
      <dsp:spPr>
        <a:xfrm>
          <a:off x="2925385" y="1214771"/>
          <a:ext cx="1250382" cy="69465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100" kern="1200"/>
            <a:t>Harjumused</a:t>
          </a:r>
          <a:endParaRPr lang="de-DE" sz="1100" kern="1200" dirty="0"/>
        </a:p>
      </dsp:txBody>
      <dsp:txXfrm>
        <a:off x="2925385" y="1214771"/>
        <a:ext cx="1250382" cy="694656"/>
      </dsp:txXfrm>
    </dsp:sp>
    <dsp:sp modelId="{6B6B1ADA-E891-4315-98CE-DFC0934EF2B4}">
      <dsp:nvSpPr>
        <dsp:cNvPr id="0" name=""/>
        <dsp:cNvSpPr/>
      </dsp:nvSpPr>
      <dsp:spPr>
        <a:xfrm rot="5400000">
          <a:off x="5230025" y="1058473"/>
          <a:ext cx="1157761" cy="1007252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de-DE" sz="3600" kern="1200"/>
        </a:p>
      </dsp:txBody>
      <dsp:txXfrm rot="-5400000">
        <a:off x="5462242" y="1163637"/>
        <a:ext cx="693326" cy="796925"/>
      </dsp:txXfrm>
    </dsp:sp>
    <dsp:sp modelId="{72C18783-B05D-42B6-9821-B5F954524DA1}">
      <dsp:nvSpPr>
        <dsp:cNvPr id="0" name=""/>
        <dsp:cNvSpPr/>
      </dsp:nvSpPr>
      <dsp:spPr>
        <a:xfrm rot="5400000">
          <a:off x="4688193" y="2041181"/>
          <a:ext cx="1157761" cy="1007252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100" kern="1200"/>
            <a:t>Psüühika</a:t>
          </a:r>
          <a:endParaRPr lang="de-DE" sz="1100" kern="1200" dirty="0"/>
        </a:p>
      </dsp:txBody>
      <dsp:txXfrm rot="-5400000">
        <a:off x="4920410" y="2146345"/>
        <a:ext cx="693326" cy="796925"/>
      </dsp:txXfrm>
    </dsp:sp>
    <dsp:sp modelId="{3308440F-2649-470A-AE6C-4AC34D3D6578}">
      <dsp:nvSpPr>
        <dsp:cNvPr id="0" name=""/>
        <dsp:cNvSpPr/>
      </dsp:nvSpPr>
      <dsp:spPr>
        <a:xfrm>
          <a:off x="5801264" y="2197479"/>
          <a:ext cx="1292061" cy="69465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100" kern="1200"/>
            <a:t>Nõiaringist väljamurdmine</a:t>
          </a:r>
          <a:endParaRPr lang="de-DE" sz="1100" kern="1200" dirty="0"/>
        </a:p>
      </dsp:txBody>
      <dsp:txXfrm>
        <a:off x="5801264" y="2197479"/>
        <a:ext cx="1292061" cy="694656"/>
      </dsp:txXfrm>
    </dsp:sp>
    <dsp:sp modelId="{AB68829C-0196-48E4-A695-2C3CE8F7B148}">
      <dsp:nvSpPr>
        <dsp:cNvPr id="0" name=""/>
        <dsp:cNvSpPr/>
      </dsp:nvSpPr>
      <dsp:spPr>
        <a:xfrm rot="5400000">
          <a:off x="3600360" y="2041181"/>
          <a:ext cx="1157761" cy="1007252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de-DE" sz="3600" kern="1200"/>
        </a:p>
      </dsp:txBody>
      <dsp:txXfrm rot="-5400000">
        <a:off x="3832577" y="2146345"/>
        <a:ext cx="693326" cy="79692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AlternatingHexagons">
  <dgm:title val=""/>
  <dgm:desc val=""/>
  <dgm:catLst>
    <dgm:cat type="list" pri="1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1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Name0">
    <dgm:varLst>
      <dgm:chMax/>
      <dgm:chPref/>
      <dgm:dir/>
      <dgm:animLvl val="lvl"/>
    </dgm:varLst>
    <dgm:alg type="lin">
      <dgm:param type="linDir" val="fromT"/>
    </dgm:alg>
    <dgm:shape xmlns:r="http://schemas.openxmlformats.org/officeDocument/2006/relationships" r:blip="">
      <dgm:adjLst/>
    </dgm:shape>
    <dgm:constrLst>
      <dgm:constr type="primFontSz" for="des" forName="Parent1" val="65"/>
      <dgm:constr type="primFontSz" for="des" forName="Childtext1" refType="primFontSz" refFor="des" refForName="Parent1" op="lte"/>
      <dgm:constr type="w" for="ch" forName="composite" refType="w"/>
      <dgm:constr type="h" for="ch" forName="composite" refType="h"/>
      <dgm:constr type="h" for="ch" forName="spaceBetweenRectangles" refType="w" refFor="ch" refForName="composite" fact="-0.042"/>
      <dgm:constr type="sp" refType="h" refFor="ch" refForName="composite" op="equ" fact="0.1"/>
    </dgm:constrLst>
    <dgm:forEach name="nodesForEach" axis="ch" ptType="node">
      <dgm:layoutNode name="composite">
        <dgm:alg type="composite">
          <dgm:param type="ar" val="3.6"/>
        </dgm:alg>
        <dgm:shape xmlns:r="http://schemas.openxmlformats.org/officeDocument/2006/relationships" r:blip="">
          <dgm:adjLst/>
        </dgm:shape>
        <dgm:choose name="Name1">
          <dgm:if name="Name2" func="var" arg="dir" op="equ" val="norm">
            <dgm:choose name="Name3">
              <dgm:if name="Name4" axis="self" ptType="node" func="posOdd" op="equ" val="1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/>
                  <dgm:constr type="h" for="ch" forName="BalanceSpacing" refType="h" fact="0.1"/>
                  <dgm:constr type="l" for="ch" forName="BalanceSpacing1" refType="w" fact="0.69"/>
                  <dgm:constr type="t" for="ch" forName="BalanceSpacing1" refType="h" fact="0.2"/>
                  <dgm:constr type="w" for="ch" forName="BalanceSpacing1" refType="w" fact="0.31"/>
                  <dgm:constr type="h" for="ch" forName="BalanceSpacing1" refType="h" fact="0.6"/>
                </dgm:constrLst>
              </dgm:if>
              <dgm:else name="Name5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  <dgm:constr type="l" for="ch" forName="BalanceSpacing1" refType="w" fact="0"/>
                  <dgm:constr type="t" for="ch" forName="BalanceSpacing1" refType="h" fact="0.2"/>
                  <dgm:constr type="w" for="ch" forName="BalanceSpacing1" refType="w" fact="0.3"/>
                  <dgm:constr type="h" for="ch" forName="BalanceSpacing1" refType="h" fact="0.6"/>
                </dgm:constrLst>
              </dgm:else>
            </dgm:choose>
          </dgm:if>
          <dgm:else name="Name6">
            <dgm:choose name="Name7">
              <dgm:if name="Name8" axis="self" ptType="node" func="posOdd" op="equ" val="1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if>
              <dgm:else name="Name9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else>
            </dgm:choose>
          </dgm:else>
        </dgm:choose>
        <dgm:layoutNode name="Parent1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rot="90" type="hexagon" r:blip="">
            <dgm:adjLst>
              <dgm:adj idx="1" val="0.25"/>
              <dgm:adj idx="2" val="1.154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hildtext1" styleLbl="revTx">
          <dgm:varLst>
            <dgm:chMax val="0"/>
            <dgm:chPref val="0"/>
            <dgm:bulletEnabled val="1"/>
          </dgm:varLst>
          <dgm:choose name="Name10">
            <dgm:if name="Name11" func="var" arg="dir" op="equ" val="norm">
              <dgm:choose name="Name12">
                <dgm:if name="Name13" axis="self" ptType="node" func="posOdd" op="equ" val="1">
                  <dgm:alg type="tx">
                    <dgm:param type="parTxLTRAlign" val="l"/>
                  </dgm:alg>
                </dgm:if>
                <dgm:else name="Name14">
                  <dgm:alg type="tx">
                    <dgm:param type="parTxLTRAlign" val="r"/>
                  </dgm:alg>
                </dgm:else>
              </dgm:choose>
            </dgm:if>
            <dgm:else name="Name15">
              <dgm:choose name="Name16">
                <dgm:if name="Name17" axis="self" ptType="node" func="posOdd" op="equ" val="1">
                  <dgm:alg type="tx">
                    <dgm:param type="parTxLTRAlign" val="r"/>
                  </dgm:alg>
                </dgm:if>
                <dgm:else name="Name18">
                  <dgm:alg type="tx">
                    <dgm:param type="parTxLTRAlign" val="l"/>
                  </dgm:alg>
                </dgm:else>
              </dgm:choose>
            </dgm:else>
          </dgm:choose>
          <dgm:shape xmlns:r="http://schemas.openxmlformats.org/officeDocument/2006/relationships" type="rect" r:blip="">
            <dgm:adjLst/>
          </dgm:shape>
          <dgm:presOf axis="des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BalanceSpacing">
          <dgm:alg type="sp"/>
          <dgm:shape xmlns:r="http://schemas.openxmlformats.org/officeDocument/2006/relationships" r:blip="">
            <dgm:adjLst/>
          </dgm:shape>
        </dgm:layoutNode>
        <dgm:layoutNode name="BalanceSpacing1">
          <dgm:alg type="sp"/>
          <dgm:shape xmlns:r="http://schemas.openxmlformats.org/officeDocument/2006/relationships" r:blip="">
            <dgm:adjLst/>
          </dgm:shape>
        </dgm:layoutNode>
        <dgm:forEach name="Name19" axis="followSib" ptType="sibTrans" hideLastTrans="0" cnt="1">
          <dgm:layoutNode name="Accent1Text" styleLbl="node1">
            <dgm:alg type="tx"/>
            <dgm:shape xmlns:r="http://schemas.openxmlformats.org/officeDocument/2006/relationships" rot="90" type="hexagon" r:blip="">
              <dgm:adjLst>
                <dgm:adj idx="1" val="0.25"/>
                <dgm:adj idx="2" val="1.1547"/>
              </dgm:adjLst>
            </dgm:shape>
            <dgm:presOf axis="self" ptType="sibTrans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forEach>
      </dgm:layoutNode>
      <dgm:forEach name="Name2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bild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de-DE" smtClean="0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12/16/2016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und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Zitat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nskar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nskarte für Z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de-DE" smtClean="0"/>
              <a:t>Textmasterformat bearbeiten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hr oder Fals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de-DE" smtClean="0"/>
              <a:t>Textmasterformat bearbeiten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12/16/2016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12/16/2016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12/16/2016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12/16/2016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12/16/2016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de-DE" smtClean="0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12/16/2016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12/16/2016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7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/>
              <a:t>Seljaprobleemide terviklik käsitus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DE"/>
              <a:t>2. osa</a:t>
            </a:r>
          </a:p>
          <a:p>
            <a:r>
              <a:rPr lang="de-DE"/>
              <a:t>Praktiliste harjutuste õppimine </a:t>
            </a:r>
          </a:p>
          <a:p>
            <a:r>
              <a:rPr lang="de-DE"/>
              <a:t>salutogeneesi toetamiseks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5465499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Nõrk koht selg</a:t>
            </a:r>
            <a:endParaRPr lang="de-DE" dirty="0"/>
          </a:p>
        </p:txBody>
      </p:sp>
      <p:pic>
        <p:nvPicPr>
          <p:cNvPr id="1026" name="Picture 2" descr="Die Wirbelsäule sieht von der Seite wie ein doppeltes S aus.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29222" y="1878506"/>
            <a:ext cx="2588878" cy="4671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Durch Schwächung des Faserrings tritt der Gallertkern aus.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56524" y="2013860"/>
            <a:ext cx="3584576" cy="39848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378900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Seljavalu põhjused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484310" y="2679699"/>
            <a:ext cx="10018713" cy="3124201"/>
          </a:xfrm>
        </p:spPr>
        <p:txBody>
          <a:bodyPr/>
          <a:lstStyle/>
          <a:p>
            <a:r>
              <a:rPr lang="de-DE"/>
              <a:t>Füüsiline pingutus</a:t>
            </a:r>
            <a:r>
              <a:rPr lang="de-DE">
                <a:sym typeface="Wingdings" panose="05000000000000000000" pitchFamily="2" charset="2"/>
              </a:rPr>
              <a:t> rühiprobleemid</a:t>
            </a:r>
          </a:p>
          <a:p>
            <a:r>
              <a:rPr lang="de-DE">
                <a:sym typeface="Wingdings" panose="05000000000000000000" pitchFamily="2" charset="2"/>
              </a:rPr>
              <a:t>Vaimsed ja füüsilised</a:t>
            </a:r>
          </a:p>
          <a:p>
            <a:pPr marL="0" indent="0">
              <a:buNone/>
            </a:pPr>
            <a:r>
              <a:rPr lang="de-DE">
                <a:sym typeface="Wingdings" panose="05000000000000000000" pitchFamily="2" charset="2"/>
              </a:rPr>
              <a:t>   </a:t>
            </a:r>
          </a:p>
          <a:p>
            <a:pPr marL="0" indent="0">
              <a:buNone/>
            </a:pPr>
            <a:r>
              <a:rPr lang="de-DE">
                <a:sym typeface="Wingdings" panose="05000000000000000000" pitchFamily="2" charset="2"/>
              </a:rPr>
              <a:t>                                  Alati mõlemad!!!</a:t>
            </a:r>
            <a:endParaRPr lang="de-DE" dirty="0"/>
          </a:p>
        </p:txBody>
      </p:sp>
      <p:sp>
        <p:nvSpPr>
          <p:cNvPr id="4" name="Pfeil nach rechts 3"/>
          <p:cNvSpPr/>
          <p:nvPr/>
        </p:nvSpPr>
        <p:spPr>
          <a:xfrm>
            <a:off x="2273300" y="4864100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653084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Psühhosomaatika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/>
              <a:t>Talv: väljas on külm</a:t>
            </a:r>
          </a:p>
          <a:p>
            <a:r>
              <a:rPr lang="de-DE"/>
              <a:t>Kohustustega ülepingutamine </a:t>
            </a:r>
          </a:p>
          <a:p>
            <a:r>
              <a:rPr lang="de-DE"/>
              <a:t>Kiire elutempo / stress: kõike on vaja ruttu-ruttu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9853594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Seljavalu psühhosomaatiline käsitlus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err="1" smtClean="0"/>
              <a:t>Psühhosomaatili</a:t>
            </a:r>
            <a:r>
              <a:rPr lang="et-EE" dirty="0" smtClean="0"/>
              <a:t>n</a:t>
            </a:r>
            <a:r>
              <a:rPr lang="de-DE" dirty="0" smtClean="0"/>
              <a:t>e </a:t>
            </a:r>
            <a:r>
              <a:rPr lang="de-DE" dirty="0" err="1"/>
              <a:t>ülekoormuse</a:t>
            </a:r>
            <a:r>
              <a:rPr lang="de-DE" dirty="0"/>
              <a:t> ring</a:t>
            </a:r>
          </a:p>
          <a:p>
            <a:r>
              <a:rPr lang="de-DE" dirty="0" err="1"/>
              <a:t>Stressi</a:t>
            </a:r>
            <a:r>
              <a:rPr lang="de-DE" dirty="0"/>
              <a:t> ja </a:t>
            </a:r>
            <a:r>
              <a:rPr lang="de-DE" dirty="0" err="1"/>
              <a:t>stressitegurite</a:t>
            </a:r>
            <a:r>
              <a:rPr lang="de-DE" dirty="0"/>
              <a:t> </a:t>
            </a:r>
            <a:r>
              <a:rPr lang="de-DE" dirty="0" err="1"/>
              <a:t>põhjustaja</a:t>
            </a:r>
            <a:r>
              <a:rPr lang="de-DE" dirty="0"/>
              <a:t> </a:t>
            </a:r>
          </a:p>
          <a:p>
            <a:r>
              <a:rPr lang="de-DE" dirty="0"/>
              <a:t>N-ö </a:t>
            </a:r>
            <a:r>
              <a:rPr lang="de-DE" dirty="0" err="1" smtClean="0"/>
              <a:t>stressi</a:t>
            </a:r>
            <a:r>
              <a:rPr lang="et-EE" dirty="0" smtClean="0"/>
              <a:t> </a:t>
            </a:r>
            <a:r>
              <a:rPr lang="de-DE" dirty="0" err="1" smtClean="0"/>
              <a:t>häire</a:t>
            </a:r>
            <a:r>
              <a:rPr lang="et-EE" dirty="0" smtClean="0"/>
              <a:t>kell</a:t>
            </a:r>
            <a:endParaRPr lang="de-DE" dirty="0"/>
          </a:p>
          <a:p>
            <a:r>
              <a:rPr lang="de-DE" dirty="0" err="1"/>
              <a:t>Tunded</a:t>
            </a:r>
            <a:r>
              <a:rPr lang="de-DE" dirty="0"/>
              <a:t> </a:t>
            </a:r>
            <a:r>
              <a:rPr lang="de-DE" dirty="0" err="1"/>
              <a:t>valu</a:t>
            </a:r>
            <a:r>
              <a:rPr lang="de-DE" dirty="0"/>
              <a:t> </a:t>
            </a:r>
            <a:r>
              <a:rPr lang="de-DE" dirty="0" err="1"/>
              <a:t>põhjustajana</a:t>
            </a:r>
            <a:endParaRPr lang="de-DE" dirty="0"/>
          </a:p>
          <a:p>
            <a:r>
              <a:rPr lang="de-DE" dirty="0" err="1"/>
              <a:t>Stressi</a:t>
            </a:r>
            <a:r>
              <a:rPr lang="de-DE" dirty="0"/>
              <a:t> </a:t>
            </a:r>
            <a:r>
              <a:rPr lang="de-DE" dirty="0" err="1"/>
              <a:t>krooniliseks</a:t>
            </a:r>
            <a:r>
              <a:rPr lang="de-DE" dirty="0"/>
              <a:t> </a:t>
            </a:r>
            <a:r>
              <a:rPr lang="et-EE" dirty="0" smtClean="0"/>
              <a:t>kujunemine</a:t>
            </a:r>
            <a:endParaRPr lang="de-DE" dirty="0"/>
          </a:p>
          <a:p>
            <a:r>
              <a:rPr lang="de-DE" dirty="0" err="1"/>
              <a:t>Valu</a:t>
            </a:r>
            <a:r>
              <a:rPr lang="de-DE" dirty="0"/>
              <a:t> </a:t>
            </a:r>
            <a:r>
              <a:rPr lang="de-DE" dirty="0" err="1"/>
              <a:t>nõiaring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4404291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Ravi ja ennetuse terviklik lähenemisviis</a:t>
            </a:r>
            <a:endParaRPr lang="de-DE" dirty="0"/>
          </a:p>
        </p:txBody>
      </p:sp>
      <p:graphicFrame>
        <p:nvGraphicFramePr>
          <p:cNvPr id="4" name="Inhaltsplatzhalt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34758489"/>
              </p:ext>
            </p:extLst>
          </p:nvPr>
        </p:nvGraphicFramePr>
        <p:xfrm>
          <a:off x="1484313" y="2667000"/>
          <a:ext cx="10018712" cy="3124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7165455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Teie valik!!!</a:t>
            </a:r>
            <a:endParaRPr lang="de-DE" dirty="0"/>
          </a:p>
        </p:txBody>
      </p:sp>
      <p:graphicFrame>
        <p:nvGraphicFramePr>
          <p:cNvPr id="4" name="Inhaltsplatzhalt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3921174"/>
              </p:ext>
            </p:extLst>
          </p:nvPr>
        </p:nvGraphicFramePr>
        <p:xfrm>
          <a:off x="1484313" y="2667000"/>
          <a:ext cx="10018712" cy="3124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7209125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/>
              <a:t>                           KÜSIMUSI?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/>
              <a:t>          Tagasisidet?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/>
              <a:t>Soovite rääkida?</a:t>
            </a:r>
            <a:endParaRPr lang="de-DE" dirty="0"/>
          </a:p>
        </p:txBody>
      </p:sp>
      <p:sp>
        <p:nvSpPr>
          <p:cNvPr id="5" name="Textplatzhalter 4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endParaRPr lang="de-DE" dirty="0" smtClean="0"/>
          </a:p>
          <a:p>
            <a:r>
              <a:rPr lang="de-DE"/>
              <a:t>Nüüd võite kõigest vabaneda...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8704286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platzhalter 5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pPr algn="r"/>
            <a:r>
              <a:rPr lang="de-DE"/>
              <a:t>Nadine Nguyen</a:t>
            </a:r>
            <a:endParaRPr lang="de-DE" dirty="0"/>
          </a:p>
        </p:txBody>
      </p:sp>
      <p:pic>
        <p:nvPicPr>
          <p:cNvPr id="2050" name="Picture 2" descr="Danke blue.jpg"/>
          <p:cNvPicPr>
            <a:picLocks noGrp="1" noChangeAspect="1" noChangeArrowheads="1"/>
          </p:cNvPicPr>
          <p:nvPr>
            <p:ph type="pic"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519" t="12391" r="519" b="-5487"/>
          <a:stretch/>
        </p:blipFill>
        <p:spPr bwMode="auto">
          <a:xfrm rot="495655">
            <a:off x="2538412" y="792412"/>
            <a:ext cx="8510588" cy="32744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6612685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Parallax" id="{3388167B-A2EB-4685-9635-1831D9AEF8C4}" vid="{4F7A876A-7598-49CA-AFC8-8EDA2551E4A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TM03457496[[fn=Parallax]]</Template>
  <TotalTime>4</TotalTime>
  <Words>118</Words>
  <Application>Microsoft Office PowerPoint</Application>
  <PresentationFormat>Custom</PresentationFormat>
  <Paragraphs>43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Parallax</vt:lpstr>
      <vt:lpstr>Seljaprobleemide terviklik käsitus</vt:lpstr>
      <vt:lpstr>Nõrk koht selg</vt:lpstr>
      <vt:lpstr>Seljavalu põhjused</vt:lpstr>
      <vt:lpstr>Psühhosomaatika</vt:lpstr>
      <vt:lpstr>Seljavalu psühhosomaatiline käsitlus</vt:lpstr>
      <vt:lpstr>Ravi ja ennetuse terviklik lähenemisviis</vt:lpstr>
      <vt:lpstr>Teie valik!!!</vt:lpstr>
      <vt:lpstr>                           KÜSIMUSI?           Tagasisidet? Soovite rääkida?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Rückenprobleme ganzheitlich betrachten</dc:title>
  <dc:creator>Nguyen Dennis</dc:creator>
  <cp:lastModifiedBy>Helle</cp:lastModifiedBy>
  <cp:revision>6</cp:revision>
  <dcterms:created xsi:type="dcterms:W3CDTF">2015-12-14T17:07:43Z</dcterms:created>
  <dcterms:modified xsi:type="dcterms:W3CDTF">2016-12-16T10:12:18Z</dcterms:modified>
</cp:coreProperties>
</file>