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4" r:id="rId3"/>
    <p:sldId id="262" r:id="rId4"/>
    <p:sldId id="263" r:id="rId5"/>
    <p:sldId id="264" r:id="rId6"/>
    <p:sldId id="275" r:id="rId7"/>
    <p:sldId id="260" r:id="rId8"/>
    <p:sldId id="267" r:id="rId9"/>
    <p:sldId id="261" r:id="rId10"/>
    <p:sldId id="268" r:id="rId11"/>
    <p:sldId id="269" r:id="rId12"/>
    <p:sldId id="271" r:id="rId13"/>
    <p:sldId id="272" r:id="rId14"/>
    <p:sldId id="273" r:id="rId15"/>
    <p:sldId id="270" r:id="rId16"/>
    <p:sldId id="282" r:id="rId17"/>
    <p:sldId id="276" r:id="rId18"/>
    <p:sldId id="278" r:id="rId19"/>
    <p:sldId id="279" r:id="rId20"/>
    <p:sldId id="280" r:id="rId21"/>
    <p:sldId id="281" r:id="rId22"/>
    <p:sldId id="257" r:id="rId23"/>
    <p:sldId id="258" r:id="rId24"/>
    <p:sldId id="259" r:id="rId25"/>
    <p:sldId id="277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36BF-FEF4-4C1E-8BF2-9115DA4F29A3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27700-F747-43F9-8109-FED1C5C31A2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89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6266-F5E1-4018-919C-DCA9035CF90E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136C-E9FF-4FC4-BC5B-5FC80597124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28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A05D-0B2A-4C14-B0C9-DEFC5EF1CCD4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2DCD-C688-438F-AF11-3DCEA35EB419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C35-5397-4B98-9A7B-E9913538127C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B1EF-6538-4C60-A421-2FC9114CD837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4BF-80B4-499B-8FAD-907452F939FE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8F5-8992-410B-A6BE-C46EDDF61DEE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665-1AC5-44F1-A4E9-10D29568A17F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1521-976A-4231-882B-9CBEC1867013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BD3-F87B-4FA9-836D-A8B13542B73E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0497-561D-43C9-B65C-1E4E8A9FEFB7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DC0C-773C-4691-B83D-B49D1C2F3B48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F252AB-AB3A-46AA-B24C-ACBEE47E549F}" type="datetime1">
              <a:rPr lang="de-DE" smtClean="0"/>
              <a:pPr/>
              <a:t>16.12.2016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Surm ja suremine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de-DE" dirty="0"/>
              <a:t>2. </a:t>
            </a:r>
            <a:r>
              <a:rPr lang="de-DE" dirty="0" err="1"/>
              <a:t>Inimese</a:t>
            </a:r>
            <a:r>
              <a:rPr lang="de-DE" dirty="0"/>
              <a:t> </a:t>
            </a:r>
            <a:r>
              <a:rPr lang="de-DE" dirty="0" err="1"/>
              <a:t>õigus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saada</a:t>
            </a:r>
            <a:r>
              <a:rPr lang="de-DE" dirty="0"/>
              <a:t> </a:t>
            </a:r>
            <a:r>
              <a:rPr lang="de-DE" dirty="0" err="1"/>
              <a:t>inimestelt</a:t>
            </a:r>
            <a:r>
              <a:rPr lang="de-DE" dirty="0"/>
              <a:t> </a:t>
            </a:r>
            <a:r>
              <a:rPr lang="de-DE" dirty="0" err="1"/>
              <a:t>piisavat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ja </a:t>
            </a:r>
            <a:r>
              <a:rPr lang="de-DE" dirty="0" err="1"/>
              <a:t>pidevat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hoolitsust</a:t>
            </a:r>
            <a:r>
              <a:rPr lang="et-EE" dirty="0" smtClean="0"/>
              <a:t>,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3413016"/>
          </a:xfrm>
        </p:spPr>
        <p:txBody>
          <a:bodyPr/>
          <a:lstStyle/>
          <a:p>
            <a:pPr>
              <a:buNone/>
            </a:pPr>
            <a:r>
              <a:rPr lang="de-DE" dirty="0" err="1"/>
              <a:t>ka</a:t>
            </a:r>
            <a:r>
              <a:rPr lang="de-DE" dirty="0"/>
              <a:t> </a:t>
            </a:r>
            <a:r>
              <a:rPr lang="de-DE" dirty="0" err="1"/>
              <a:t>siis</a:t>
            </a:r>
            <a:r>
              <a:rPr lang="de-DE" dirty="0"/>
              <a:t>, </a:t>
            </a:r>
            <a:r>
              <a:rPr lang="de-DE" dirty="0" err="1"/>
              <a:t>kui</a:t>
            </a:r>
            <a:r>
              <a:rPr lang="de-DE" dirty="0"/>
              <a:t> </a:t>
            </a:r>
            <a:r>
              <a:rPr lang="de-DE" dirty="0" err="1"/>
              <a:t>tervenemise</a:t>
            </a:r>
            <a:r>
              <a:rPr lang="de-DE" dirty="0"/>
              <a:t> </a:t>
            </a:r>
            <a:r>
              <a:rPr lang="de-DE" dirty="0" err="1"/>
              <a:t>asemel</a:t>
            </a:r>
            <a:endParaRPr lang="de-DE" dirty="0"/>
          </a:p>
          <a:p>
            <a:pPr>
              <a:buNone/>
            </a:pPr>
            <a:r>
              <a:rPr lang="de-DE" dirty="0" err="1"/>
              <a:t>jääb</a:t>
            </a:r>
            <a:r>
              <a:rPr lang="de-DE" dirty="0"/>
              <a:t> </a:t>
            </a:r>
            <a:r>
              <a:rPr lang="de-DE" dirty="0" err="1"/>
              <a:t>esiplaanile</a:t>
            </a:r>
            <a:r>
              <a:rPr lang="de-DE" dirty="0"/>
              <a:t> </a:t>
            </a:r>
            <a:r>
              <a:rPr lang="de-DE" dirty="0" err="1"/>
              <a:t>heaolu</a:t>
            </a:r>
            <a:r>
              <a:rPr lang="de-DE" dirty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/>
              <a:t>Täpsemalt eeldab see järgmist: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709160"/>
          </a:xfrm>
        </p:spPr>
        <p:txBody>
          <a:bodyPr/>
          <a:lstStyle/>
          <a:p>
            <a:r>
              <a:rPr lang="de-DE"/>
              <a:t>– surres mitte üksi olla;</a:t>
            </a:r>
          </a:p>
          <a:p>
            <a:r>
              <a:rPr lang="de-DE"/>
              <a:t>– teada, et ümberringi on asjatundlikult tegutsevad ja sisimas rahul inimesed, kes oskavad mul aidata mu surma leida.</a:t>
            </a:r>
          </a:p>
          <a:p>
            <a:pPr>
              <a:buNone/>
            </a:pPr>
            <a:r>
              <a:rPr lang="de-DE"/>
              <a:t>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 dirty="0" err="1"/>
              <a:t>Sellele</a:t>
            </a:r>
            <a:r>
              <a:rPr lang="de-DE" i="1" dirty="0"/>
              <a:t> </a:t>
            </a:r>
            <a:r>
              <a:rPr lang="de-DE" i="1" dirty="0" err="1"/>
              <a:t>vastavad</a:t>
            </a:r>
            <a:r>
              <a:rPr lang="de-DE" i="1" dirty="0"/>
              <a:t> </a:t>
            </a:r>
            <a:r>
              <a:rPr lang="de-DE" i="1" dirty="0" err="1"/>
              <a:t>nõudmised</a:t>
            </a:r>
            <a:r>
              <a:rPr lang="de-DE" i="1" dirty="0"/>
              <a:t> </a:t>
            </a:r>
            <a:r>
              <a:rPr lang="de-DE" i="1" dirty="0" err="1" smtClean="0"/>
              <a:t>hooldamisel</a:t>
            </a:r>
            <a:r>
              <a:rPr lang="et-EE" i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– </a:t>
            </a:r>
            <a:r>
              <a:rPr lang="et-EE" dirty="0" err="1"/>
              <a:t>a</a:t>
            </a:r>
            <a:r>
              <a:rPr lang="de-DE" dirty="0" err="1" smtClean="0"/>
              <a:t>usta</a:t>
            </a:r>
            <a:r>
              <a:rPr lang="de-DE" dirty="0" smtClean="0"/>
              <a:t> </a:t>
            </a:r>
            <a:r>
              <a:rPr lang="de-DE" dirty="0" err="1"/>
              <a:t>patsiendi</a:t>
            </a:r>
            <a:r>
              <a:rPr lang="de-DE" dirty="0"/>
              <a:t> </a:t>
            </a:r>
            <a:r>
              <a:rPr lang="et-EE" dirty="0" smtClean="0"/>
              <a:t>sõltumatust </a:t>
            </a:r>
            <a:r>
              <a:rPr lang="de-DE" dirty="0" smtClean="0"/>
              <a:t>ja </a:t>
            </a:r>
            <a:r>
              <a:rPr lang="de-DE" dirty="0" err="1"/>
              <a:t>seda</a:t>
            </a:r>
            <a:r>
              <a:rPr lang="de-DE" dirty="0"/>
              <a:t>, et </a:t>
            </a:r>
            <a:r>
              <a:rPr lang="de-DE" dirty="0" err="1"/>
              <a:t>oled</a:t>
            </a:r>
            <a:r>
              <a:rPr lang="de-DE" dirty="0"/>
              <a:t> </a:t>
            </a:r>
            <a:r>
              <a:rPr lang="de-DE" dirty="0" err="1"/>
              <a:t>temaga</a:t>
            </a:r>
            <a:r>
              <a:rPr lang="de-DE" dirty="0"/>
              <a:t> </a:t>
            </a:r>
            <a:r>
              <a:rPr lang="de-DE" dirty="0" err="1"/>
              <a:t>põhimõtteliselt</a:t>
            </a:r>
            <a:r>
              <a:rPr lang="de-DE" dirty="0"/>
              <a:t> </a:t>
            </a:r>
            <a:r>
              <a:rPr lang="de-DE" dirty="0" err="1"/>
              <a:t>võrdne</a:t>
            </a:r>
            <a:r>
              <a:rPr lang="de-DE" dirty="0"/>
              <a:t>.</a:t>
            </a:r>
          </a:p>
          <a:p>
            <a:r>
              <a:rPr lang="de-DE" dirty="0"/>
              <a:t>– </a:t>
            </a:r>
            <a:r>
              <a:rPr lang="de-DE" dirty="0" err="1"/>
              <a:t>Ürita</a:t>
            </a:r>
            <a:r>
              <a:rPr lang="de-DE" dirty="0"/>
              <a:t> </a:t>
            </a:r>
            <a:r>
              <a:rPr lang="de-DE" dirty="0" err="1"/>
              <a:t>patsiendiga</a:t>
            </a:r>
            <a:r>
              <a:rPr lang="de-DE" dirty="0"/>
              <a:t> </a:t>
            </a:r>
            <a:r>
              <a:rPr lang="de-DE" dirty="0" err="1"/>
              <a:t>suheldes</a:t>
            </a:r>
            <a:r>
              <a:rPr lang="de-DE" dirty="0"/>
              <a:t> </a:t>
            </a:r>
            <a:r>
              <a:rPr lang="de-DE" dirty="0" err="1"/>
              <a:t>kaasata</a:t>
            </a:r>
            <a:r>
              <a:rPr lang="de-DE" dirty="0"/>
              <a:t> </a:t>
            </a:r>
            <a:r>
              <a:rPr lang="de-DE" dirty="0" err="1"/>
              <a:t>tema</a:t>
            </a:r>
            <a:r>
              <a:rPr lang="de-DE" dirty="0"/>
              <a:t> </a:t>
            </a:r>
            <a:r>
              <a:rPr lang="de-DE" dirty="0" err="1"/>
              <a:t>elus</a:t>
            </a:r>
            <a:r>
              <a:rPr lang="de-DE" dirty="0"/>
              <a:t> </a:t>
            </a:r>
            <a:r>
              <a:rPr lang="de-DE" dirty="0" err="1"/>
              <a:t>olulisi</a:t>
            </a:r>
            <a:r>
              <a:rPr lang="de-DE" dirty="0"/>
              <a:t> </a:t>
            </a:r>
            <a:r>
              <a:rPr lang="de-DE" dirty="0" err="1"/>
              <a:t>inimesi</a:t>
            </a:r>
            <a:r>
              <a:rPr lang="de-DE" dirty="0"/>
              <a:t> – </a:t>
            </a:r>
            <a:r>
              <a:rPr lang="de-DE" dirty="0" err="1"/>
              <a:t>kas</a:t>
            </a:r>
            <a:r>
              <a:rPr lang="de-DE" dirty="0"/>
              <a:t> </a:t>
            </a:r>
            <a:r>
              <a:rPr lang="de-DE" dirty="0" err="1"/>
              <a:t>nende</a:t>
            </a:r>
            <a:r>
              <a:rPr lang="de-DE" dirty="0"/>
              <a:t> </a:t>
            </a:r>
            <a:r>
              <a:rPr lang="de-DE" dirty="0" err="1"/>
              <a:t>kohalviibimise</a:t>
            </a:r>
            <a:r>
              <a:rPr lang="de-DE" dirty="0"/>
              <a:t> </a:t>
            </a:r>
            <a:r>
              <a:rPr lang="de-DE" dirty="0" err="1"/>
              <a:t>või</a:t>
            </a:r>
            <a:r>
              <a:rPr lang="de-DE" dirty="0"/>
              <a:t> </a:t>
            </a:r>
            <a:r>
              <a:rPr lang="de-DE" dirty="0" err="1"/>
              <a:t>meenutamisega</a:t>
            </a:r>
            <a:r>
              <a:rPr lang="de-DE" dirty="0"/>
              <a:t>.</a:t>
            </a:r>
          </a:p>
          <a:p>
            <a:r>
              <a:rPr lang="de-DE" dirty="0"/>
              <a:t>– Ole </a:t>
            </a:r>
            <a:r>
              <a:rPr lang="de-DE" dirty="0" err="1"/>
              <a:t>oma</a:t>
            </a:r>
            <a:r>
              <a:rPr lang="de-DE" dirty="0"/>
              <a:t> </a:t>
            </a:r>
            <a:r>
              <a:rPr lang="de-DE" dirty="0" err="1"/>
              <a:t>vabadusõiguse</a:t>
            </a:r>
            <a:r>
              <a:rPr lang="de-DE" dirty="0"/>
              <a:t> </a:t>
            </a:r>
            <a:r>
              <a:rPr lang="de-DE" dirty="0" err="1"/>
              <a:t>piires</a:t>
            </a:r>
            <a:r>
              <a:rPr lang="de-DE" dirty="0"/>
              <a:t> </a:t>
            </a:r>
            <a:r>
              <a:rPr lang="de-DE" dirty="0" err="1"/>
              <a:t>alati</a:t>
            </a:r>
            <a:r>
              <a:rPr lang="de-DE" dirty="0"/>
              <a:t> (</a:t>
            </a:r>
            <a:r>
              <a:rPr lang="de-DE" dirty="0" err="1"/>
              <a:t>võimalikult</a:t>
            </a:r>
            <a:r>
              <a:rPr lang="de-DE" dirty="0"/>
              <a:t>) </a:t>
            </a:r>
            <a:r>
              <a:rPr lang="de-DE" dirty="0" err="1"/>
              <a:t>kättesaadav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/>
              <a:t>3. Õigus loota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/>
              <a:t>ja unistada,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709160"/>
          </a:xfrm>
        </p:spPr>
        <p:txBody>
          <a:bodyPr/>
          <a:lstStyle/>
          <a:p>
            <a:r>
              <a:rPr lang="de-DE"/>
              <a:t>sõltumata sellest, millega need lootused ja unistused on seotud.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/>
              <a:t>Täpsemalt eeldab see järgmist: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– õigus rääkida oma usulistest ja vaimsetest kogemustest, olenemata sellest, kuidas teised reageerivad;</a:t>
            </a:r>
          </a:p>
          <a:p>
            <a:r>
              <a:rPr lang="de-DE"/>
              <a:t>– õigus surmale mõeldes väljendada oma tundeid, hirme, rõõme jne.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i="1"/>
              <a:t> Sellele vastavad nõuded hooldamisel </a:t>
            </a:r>
            <a:r>
              <a:rPr lang="de-DE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– Lase </a:t>
            </a:r>
            <a:r>
              <a:rPr lang="de-DE" dirty="0" err="1"/>
              <a:t>patsiendil</a:t>
            </a:r>
            <a:r>
              <a:rPr lang="de-DE" dirty="0"/>
              <a:t> (</a:t>
            </a:r>
            <a:r>
              <a:rPr lang="de-DE" dirty="0" err="1"/>
              <a:t>veel</a:t>
            </a:r>
            <a:r>
              <a:rPr lang="de-DE" dirty="0"/>
              <a:t>) </a:t>
            </a:r>
            <a:r>
              <a:rPr lang="de-DE" dirty="0" err="1"/>
              <a:t>ise</a:t>
            </a:r>
            <a:r>
              <a:rPr lang="de-DE" dirty="0"/>
              <a:t> </a:t>
            </a:r>
            <a:r>
              <a:rPr lang="de-DE" dirty="0" err="1"/>
              <a:t>teha</a:t>
            </a:r>
            <a:r>
              <a:rPr lang="de-DE" dirty="0"/>
              <a:t> </a:t>
            </a:r>
            <a:r>
              <a:rPr lang="de-DE" dirty="0" err="1"/>
              <a:t>nii</a:t>
            </a:r>
            <a:r>
              <a:rPr lang="de-DE" dirty="0"/>
              <a:t> </a:t>
            </a:r>
            <a:r>
              <a:rPr lang="de-DE" dirty="0" err="1"/>
              <a:t>palju</a:t>
            </a:r>
            <a:r>
              <a:rPr lang="de-DE" dirty="0"/>
              <a:t> </a:t>
            </a:r>
            <a:r>
              <a:rPr lang="de-DE" dirty="0" err="1"/>
              <a:t>otsuseid</a:t>
            </a:r>
            <a:r>
              <a:rPr lang="de-DE" dirty="0"/>
              <a:t> </a:t>
            </a:r>
            <a:r>
              <a:rPr lang="de-DE" dirty="0" err="1"/>
              <a:t>kui</a:t>
            </a:r>
            <a:r>
              <a:rPr lang="de-DE" dirty="0"/>
              <a:t> </a:t>
            </a:r>
            <a:r>
              <a:rPr lang="de-DE" dirty="0" err="1"/>
              <a:t>võimalik</a:t>
            </a:r>
            <a:r>
              <a:rPr lang="de-DE" dirty="0"/>
              <a:t>.</a:t>
            </a:r>
          </a:p>
          <a:p>
            <a:r>
              <a:rPr lang="de-DE" dirty="0"/>
              <a:t>– </a:t>
            </a:r>
            <a:r>
              <a:rPr lang="de-DE" dirty="0" err="1"/>
              <a:t>Aita</a:t>
            </a:r>
            <a:r>
              <a:rPr lang="de-DE" dirty="0"/>
              <a:t> </a:t>
            </a:r>
            <a:r>
              <a:rPr lang="de-DE" dirty="0" err="1"/>
              <a:t>inimesel</a:t>
            </a:r>
            <a:r>
              <a:rPr lang="de-DE" dirty="0"/>
              <a:t> </a:t>
            </a:r>
            <a:r>
              <a:rPr lang="de-DE" dirty="0" err="1"/>
              <a:t>oma</a:t>
            </a:r>
            <a:r>
              <a:rPr lang="de-DE" dirty="0"/>
              <a:t> </a:t>
            </a:r>
            <a:r>
              <a:rPr lang="de-DE" dirty="0" err="1"/>
              <a:t>elu</a:t>
            </a:r>
            <a:r>
              <a:rPr lang="de-DE" dirty="0"/>
              <a:t>, </a:t>
            </a:r>
            <a:r>
              <a:rPr lang="de-DE" dirty="0" err="1"/>
              <a:t>sealhulgas</a:t>
            </a:r>
            <a:r>
              <a:rPr lang="de-DE" dirty="0"/>
              <a:t> </a:t>
            </a:r>
            <a:r>
              <a:rPr lang="de-DE" dirty="0" err="1"/>
              <a:t>surmaga</a:t>
            </a:r>
            <a:r>
              <a:rPr lang="de-DE" dirty="0"/>
              <a:t> </a:t>
            </a:r>
            <a:r>
              <a:rPr lang="de-DE" dirty="0" err="1"/>
              <a:t>leppida</a:t>
            </a:r>
            <a:r>
              <a:rPr lang="de-DE" dirty="0"/>
              <a:t>, </a:t>
            </a:r>
            <a:r>
              <a:rPr lang="de-DE" dirty="0" err="1"/>
              <a:t>kuid</a:t>
            </a:r>
            <a:r>
              <a:rPr lang="de-DE" dirty="0"/>
              <a:t> </a:t>
            </a:r>
            <a:r>
              <a:rPr lang="de-DE" dirty="0" err="1"/>
              <a:t>pea</a:t>
            </a:r>
            <a:r>
              <a:rPr lang="de-DE" dirty="0"/>
              <a:t> </a:t>
            </a:r>
            <a:r>
              <a:rPr lang="de-DE" dirty="0" err="1"/>
              <a:t>silmas</a:t>
            </a:r>
            <a:r>
              <a:rPr lang="de-DE" dirty="0"/>
              <a:t> </a:t>
            </a:r>
            <a:r>
              <a:rPr lang="de-DE" dirty="0" err="1"/>
              <a:t>seejuures</a:t>
            </a:r>
            <a:r>
              <a:rPr lang="de-DE" dirty="0"/>
              <a:t> </a:t>
            </a:r>
            <a:r>
              <a:rPr lang="de-DE" dirty="0" err="1"/>
              <a:t>tekkivaid</a:t>
            </a:r>
            <a:r>
              <a:rPr lang="de-DE" dirty="0"/>
              <a:t> </a:t>
            </a:r>
            <a:r>
              <a:rPr lang="de-DE" dirty="0" err="1"/>
              <a:t>raskusi</a:t>
            </a:r>
            <a:r>
              <a:rPr lang="de-DE" dirty="0"/>
              <a:t> ja </a:t>
            </a:r>
            <a:r>
              <a:rPr lang="de-DE" dirty="0" err="1"/>
              <a:t>sinu</a:t>
            </a:r>
            <a:r>
              <a:rPr lang="de-DE" dirty="0"/>
              <a:t> </a:t>
            </a:r>
            <a:r>
              <a:rPr lang="de-DE" dirty="0" err="1" smtClean="0"/>
              <a:t>ettekujutust</a:t>
            </a:r>
            <a:r>
              <a:rPr lang="de-DE" dirty="0" smtClean="0"/>
              <a:t> </a:t>
            </a:r>
            <a:r>
              <a:rPr lang="de-DE" dirty="0" err="1" smtClean="0"/>
              <a:t>neist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Aita</a:t>
            </a:r>
            <a:r>
              <a:rPr lang="de-DE" dirty="0"/>
              <a:t> </a:t>
            </a:r>
            <a:r>
              <a:rPr lang="de-DE" dirty="0" err="1"/>
              <a:t>inimesel</a:t>
            </a:r>
            <a:r>
              <a:rPr lang="de-DE" dirty="0"/>
              <a:t> </a:t>
            </a:r>
            <a:r>
              <a:rPr lang="de-DE" dirty="0" err="1"/>
              <a:t>niimoodi</a:t>
            </a:r>
            <a:r>
              <a:rPr lang="de-DE" dirty="0"/>
              <a:t> </a:t>
            </a:r>
            <a:r>
              <a:rPr lang="de-DE" dirty="0" err="1"/>
              <a:t>elada</a:t>
            </a:r>
            <a:r>
              <a:rPr lang="de-DE" dirty="0"/>
              <a:t> ja </a:t>
            </a:r>
            <a:r>
              <a:rPr lang="de-DE" dirty="0" err="1"/>
              <a:t>surra</a:t>
            </a:r>
            <a:r>
              <a:rPr lang="de-DE" dirty="0"/>
              <a:t> </a:t>
            </a:r>
            <a:r>
              <a:rPr lang="de-DE" dirty="0" err="1"/>
              <a:t>nagu</a:t>
            </a:r>
            <a:r>
              <a:rPr lang="de-DE" dirty="0"/>
              <a:t> </a:t>
            </a:r>
            <a:r>
              <a:rPr lang="de-DE" dirty="0" err="1"/>
              <a:t>ta</a:t>
            </a:r>
            <a:r>
              <a:rPr lang="de-DE" dirty="0"/>
              <a:t> on </a:t>
            </a:r>
            <a:r>
              <a:rPr lang="de-DE" dirty="0" err="1"/>
              <a:t>seda</a:t>
            </a:r>
            <a:r>
              <a:rPr lang="de-DE" dirty="0"/>
              <a:t> </a:t>
            </a:r>
            <a:r>
              <a:rPr lang="de-DE" dirty="0" err="1"/>
              <a:t>endale</a:t>
            </a:r>
            <a:r>
              <a:rPr lang="de-DE" dirty="0"/>
              <a:t> </a:t>
            </a:r>
            <a:r>
              <a:rPr lang="de-DE" dirty="0" err="1"/>
              <a:t>ette</a:t>
            </a:r>
            <a:r>
              <a:rPr lang="de-DE" dirty="0"/>
              <a:t> </a:t>
            </a:r>
            <a:r>
              <a:rPr lang="de-DE" dirty="0" err="1"/>
              <a:t>kujutanud</a:t>
            </a:r>
            <a:r>
              <a:rPr lang="de-DE" dirty="0"/>
              <a:t> (</a:t>
            </a:r>
            <a:r>
              <a:rPr lang="de-DE" dirty="0" err="1"/>
              <a:t>vähemalt</a:t>
            </a:r>
            <a:r>
              <a:rPr lang="de-DE" dirty="0"/>
              <a:t> </a:t>
            </a:r>
            <a:r>
              <a:rPr lang="de-DE" dirty="0" err="1"/>
              <a:t>ligilähedaselt</a:t>
            </a:r>
            <a:r>
              <a:rPr lang="de-DE" dirty="0"/>
              <a:t>).</a:t>
            </a:r>
          </a:p>
          <a:p>
            <a:r>
              <a:rPr lang="de-DE" dirty="0"/>
              <a:t>– </a:t>
            </a:r>
            <a:r>
              <a:rPr lang="de-DE" dirty="0" err="1"/>
              <a:t>Kohanda</a:t>
            </a:r>
            <a:r>
              <a:rPr lang="de-DE" dirty="0"/>
              <a:t> ja </a:t>
            </a:r>
            <a:r>
              <a:rPr lang="de-DE" dirty="0" err="1"/>
              <a:t>jälgi</a:t>
            </a:r>
            <a:r>
              <a:rPr lang="de-DE" dirty="0"/>
              <a:t> </a:t>
            </a:r>
            <a:r>
              <a:rPr lang="de-DE" dirty="0" err="1"/>
              <a:t>oma</a:t>
            </a:r>
            <a:r>
              <a:rPr lang="de-DE" dirty="0"/>
              <a:t> </a:t>
            </a:r>
            <a:r>
              <a:rPr lang="de-DE" dirty="0" err="1"/>
              <a:t>tundeid</a:t>
            </a:r>
            <a:r>
              <a:rPr lang="de-DE" dirty="0"/>
              <a:t> </a:t>
            </a:r>
            <a:r>
              <a:rPr lang="de-DE" dirty="0" err="1"/>
              <a:t>vastavalt</a:t>
            </a:r>
            <a:r>
              <a:rPr lang="de-DE" dirty="0"/>
              <a:t> </a:t>
            </a:r>
            <a:r>
              <a:rPr lang="de-DE" dirty="0" err="1"/>
              <a:t>surija</a:t>
            </a:r>
            <a:r>
              <a:rPr lang="de-DE" dirty="0"/>
              <a:t> </a:t>
            </a:r>
            <a:r>
              <a:rPr lang="de-DE" dirty="0" err="1"/>
              <a:t>tunnetele</a:t>
            </a:r>
            <a:r>
              <a:rPr lang="de-DE" dirty="0"/>
              <a:t>, </a:t>
            </a:r>
            <a:r>
              <a:rPr lang="de-DE" dirty="0" err="1"/>
              <a:t>püüa</a:t>
            </a:r>
            <a:r>
              <a:rPr lang="de-DE" dirty="0"/>
              <a:t> </a:t>
            </a:r>
            <a:r>
              <a:rPr lang="de-DE" dirty="0" err="1"/>
              <a:t>olla</a:t>
            </a:r>
            <a:r>
              <a:rPr lang="de-DE" dirty="0"/>
              <a:t> </a:t>
            </a:r>
            <a:r>
              <a:rPr lang="de-DE" dirty="0" err="1"/>
              <a:t>objektiivne</a:t>
            </a:r>
            <a:r>
              <a:rPr lang="de-DE" dirty="0"/>
              <a:t>, </a:t>
            </a:r>
            <a:r>
              <a:rPr lang="de-DE" dirty="0" err="1"/>
              <a:t>kuid</a:t>
            </a:r>
            <a:r>
              <a:rPr lang="de-DE" dirty="0"/>
              <a:t> </a:t>
            </a:r>
            <a:r>
              <a:rPr lang="de-DE" dirty="0" err="1"/>
              <a:t>mitte</a:t>
            </a:r>
            <a:r>
              <a:rPr lang="de-DE" dirty="0"/>
              <a:t> </a:t>
            </a:r>
            <a:r>
              <a:rPr lang="de-DE" dirty="0" err="1"/>
              <a:t>tundetu</a:t>
            </a:r>
            <a:r>
              <a:rPr lang="de-DE" dirty="0"/>
              <a:t>. 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r>
              <a:rPr lang="de-DE" sz="1400" i="1" dirty="0"/>
              <a:t>a. u. s. </a:t>
            </a:r>
            <a:r>
              <a:rPr lang="de-DE" sz="1400" dirty="0"/>
              <a:t>Kohlhammer Franco, </a:t>
            </a:r>
            <a:r>
              <a:rPr lang="de-DE" sz="1400" dirty="0" smtClean="0"/>
              <a:t>„</a:t>
            </a:r>
            <a:r>
              <a:rPr lang="de-DE" sz="1400" dirty="0" err="1"/>
              <a:t>Stebebeistand</a:t>
            </a:r>
            <a:r>
              <a:rPr lang="de-DE" sz="1400" dirty="0"/>
              <a:t>, Sterbebegleitung, </a:t>
            </a:r>
            <a:r>
              <a:rPr lang="de-DE" sz="1400" dirty="0" err="1"/>
              <a:t>Sterbegeleitung</a:t>
            </a:r>
            <a:r>
              <a:rPr lang="de-DE" sz="1400" dirty="0"/>
              <a:t>”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/>
              <a:t>Kolm rusikareeglit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e-DE"/>
              <a:t>Ärge hoidke surijatest, raskesti haigetest ja nende lähedasest eemale!</a:t>
            </a:r>
          </a:p>
          <a:p>
            <a:pPr lvl="0"/>
            <a:endParaRPr lang="de-DE" dirty="0" smtClean="0"/>
          </a:p>
          <a:p>
            <a:pPr lvl="0"/>
            <a:r>
              <a:rPr lang="de-DE"/>
              <a:t>Te ei pea kuulama selliseid rumalaid ütlusi nagu </a:t>
            </a:r>
          </a:p>
          <a:p>
            <a:r>
              <a:rPr lang="de-DE" b="1"/>
              <a:t>    </a:t>
            </a:r>
            <a:r>
              <a:rPr lang="de-DE"/>
              <a:t>„Küll sa õpid seda veel”</a:t>
            </a:r>
          </a:p>
          <a:p>
            <a:r>
              <a:rPr lang="de-DE"/>
              <a:t>    või </a:t>
            </a:r>
          </a:p>
          <a:p>
            <a:r>
              <a:rPr lang="de-DE"/>
              <a:t>    „Pärast viiendat surma jätab see sind ka külmaks”.</a:t>
            </a:r>
          </a:p>
          <a:p>
            <a:endParaRPr lang="de-DE" dirty="0" smtClean="0"/>
          </a:p>
          <a:p>
            <a:pPr lvl="0"/>
            <a:r>
              <a:rPr lang="de-DE"/>
              <a:t>Ka teil on õigus oma murekoormast vabaneda, kui olete masendunud. (Vestlemine kolleegiga, hingehoidjaga...)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img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8767" y="1600200"/>
            <a:ext cx="3455466" cy="4525963"/>
          </a:xfrm>
        </p:spPr>
      </p:pic>
      <p:pic>
        <p:nvPicPr>
          <p:cNvPr id="10" name="Inhaltsplatzhalter 9" descr="img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767" y="1600200"/>
            <a:ext cx="3455466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Kaotused elus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Keset</a:t>
            </a:r>
            <a:r>
              <a:rPr lang="de-DE" dirty="0"/>
              <a:t> </a:t>
            </a:r>
            <a:r>
              <a:rPr lang="de-DE" dirty="0" err="1"/>
              <a:t>selle</a:t>
            </a:r>
            <a:r>
              <a:rPr lang="de-DE" dirty="0"/>
              <a:t> </a:t>
            </a:r>
            <a:r>
              <a:rPr lang="de-DE" dirty="0" err="1"/>
              <a:t>elu</a:t>
            </a:r>
            <a:r>
              <a:rPr lang="de-DE" dirty="0"/>
              <a:t> </a:t>
            </a:r>
            <a:r>
              <a:rPr lang="de-DE" dirty="0" err="1" smtClean="0"/>
              <a:t>sees</a:t>
            </a:r>
            <a:r>
              <a:rPr lang="et-EE" dirty="0" smtClean="0"/>
              <a:t> </a:t>
            </a:r>
            <a:r>
              <a:rPr lang="de-DE" dirty="0" err="1" smtClean="0"/>
              <a:t>üks</a:t>
            </a:r>
            <a:r>
              <a:rPr lang="de-DE" dirty="0" smtClean="0"/>
              <a:t> </a:t>
            </a:r>
            <a:r>
              <a:rPr lang="de-DE" dirty="0" err="1"/>
              <a:t>surm</a:t>
            </a:r>
            <a:r>
              <a:rPr lang="de-DE" dirty="0"/>
              <a:t> on </a:t>
            </a:r>
            <a:r>
              <a:rPr lang="de-DE" dirty="0" err="1"/>
              <a:t>meil</a:t>
            </a:r>
            <a:r>
              <a:rPr lang="de-DE" dirty="0"/>
              <a:t> </a:t>
            </a:r>
            <a:r>
              <a:rPr lang="de-DE" dirty="0" err="1"/>
              <a:t>ikka</a:t>
            </a:r>
            <a:r>
              <a:rPr lang="de-DE" dirty="0"/>
              <a:t>...</a:t>
            </a:r>
          </a:p>
          <a:p>
            <a:r>
              <a:rPr lang="de-DE" sz="1600" dirty="0"/>
              <a:t>Need on </a:t>
            </a:r>
            <a:r>
              <a:rPr lang="de-DE" sz="1600" dirty="0" err="1"/>
              <a:t>ühe</a:t>
            </a:r>
            <a:r>
              <a:rPr lang="de-DE" sz="1600" dirty="0"/>
              <a:t> </a:t>
            </a:r>
            <a:r>
              <a:rPr lang="de-DE" sz="1600" dirty="0" err="1"/>
              <a:t>vana</a:t>
            </a:r>
            <a:r>
              <a:rPr lang="de-DE" sz="1600" dirty="0"/>
              <a:t> </a:t>
            </a:r>
            <a:r>
              <a:rPr lang="de-DE" sz="1600" dirty="0" err="1"/>
              <a:t>kirikulaulu</a:t>
            </a:r>
            <a:r>
              <a:rPr lang="de-DE" sz="1600" dirty="0"/>
              <a:t> </a:t>
            </a:r>
            <a:r>
              <a:rPr lang="de-DE" sz="1600" dirty="0" err="1"/>
              <a:t>sõnad</a:t>
            </a:r>
            <a:r>
              <a:rPr lang="de-DE" sz="1600" dirty="0"/>
              <a:t>.</a:t>
            </a:r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r>
              <a:rPr lang="de-DE" dirty="0"/>
              <a:t>Oma </a:t>
            </a:r>
            <a:r>
              <a:rPr lang="de-DE" dirty="0" err="1"/>
              <a:t>elu</a:t>
            </a:r>
            <a:r>
              <a:rPr lang="de-DE" dirty="0"/>
              <a:t> </a:t>
            </a:r>
            <a:r>
              <a:rPr lang="de-DE" dirty="0" err="1"/>
              <a:t>jooksul</a:t>
            </a:r>
            <a:r>
              <a:rPr lang="de-DE" dirty="0"/>
              <a:t> </a:t>
            </a:r>
            <a:r>
              <a:rPr lang="de-DE" dirty="0" err="1"/>
              <a:t>saame</a:t>
            </a:r>
            <a:r>
              <a:rPr lang="de-DE" dirty="0"/>
              <a:t> </a:t>
            </a:r>
            <a:r>
              <a:rPr lang="de-DE" dirty="0" err="1"/>
              <a:t>ikka</a:t>
            </a:r>
            <a:r>
              <a:rPr lang="de-DE" dirty="0"/>
              <a:t> </a:t>
            </a:r>
            <a:r>
              <a:rPr lang="de-DE" dirty="0" err="1"/>
              <a:t>tunda</a:t>
            </a:r>
            <a:r>
              <a:rPr lang="de-DE" dirty="0"/>
              <a:t> </a:t>
            </a:r>
            <a:r>
              <a:rPr lang="de-DE" dirty="0" err="1"/>
              <a:t>väikseid</a:t>
            </a:r>
            <a:r>
              <a:rPr lang="de-DE" dirty="0"/>
              <a:t> </a:t>
            </a:r>
            <a:r>
              <a:rPr lang="de-DE" dirty="0" err="1"/>
              <a:t>surmi</a:t>
            </a:r>
            <a:r>
              <a:rPr lang="de-DE" dirty="0"/>
              <a:t>, </a:t>
            </a:r>
            <a:r>
              <a:rPr lang="de-DE" dirty="0" err="1"/>
              <a:t>kaotusi</a:t>
            </a:r>
            <a:r>
              <a:rPr lang="de-DE" dirty="0"/>
              <a:t>, </a:t>
            </a:r>
            <a:r>
              <a:rPr lang="de-DE" dirty="0" err="1"/>
              <a:t>mis</a:t>
            </a:r>
            <a:r>
              <a:rPr lang="de-DE" dirty="0"/>
              <a:t> </a:t>
            </a:r>
            <a:r>
              <a:rPr lang="de-DE" dirty="0" err="1"/>
              <a:t>teevad</a:t>
            </a:r>
            <a:r>
              <a:rPr lang="de-DE" dirty="0"/>
              <a:t> </a:t>
            </a:r>
            <a:r>
              <a:rPr lang="de-DE" dirty="0" err="1"/>
              <a:t>meile</a:t>
            </a:r>
            <a:r>
              <a:rPr lang="de-DE" dirty="0"/>
              <a:t> </a:t>
            </a:r>
            <a:r>
              <a:rPr lang="de-DE" dirty="0" err="1"/>
              <a:t>valu</a:t>
            </a:r>
            <a:r>
              <a:rPr lang="de-DE" dirty="0"/>
              <a:t>.</a:t>
            </a:r>
          </a:p>
          <a:p>
            <a:endParaRPr lang="de-DE" dirty="0" smtClean="0"/>
          </a:p>
          <a:p>
            <a:r>
              <a:rPr lang="de-DE" dirty="0" err="1"/>
              <a:t>Kuidas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nende</a:t>
            </a:r>
            <a:r>
              <a:rPr lang="de-DE" dirty="0"/>
              <a:t> </a:t>
            </a:r>
            <a:r>
              <a:rPr lang="de-DE" dirty="0" err="1"/>
              <a:t>kaotustega</a:t>
            </a:r>
            <a:r>
              <a:rPr lang="de-DE" dirty="0"/>
              <a:t> </a:t>
            </a:r>
            <a:r>
              <a:rPr lang="de-DE" dirty="0" err="1"/>
              <a:t>toime</a:t>
            </a:r>
            <a:r>
              <a:rPr lang="de-DE" dirty="0"/>
              <a:t> </a:t>
            </a:r>
            <a:r>
              <a:rPr lang="de-DE" dirty="0" err="1"/>
              <a:t>tulen</a:t>
            </a:r>
            <a:r>
              <a:rPr lang="de-DE" dirty="0"/>
              <a:t>?</a:t>
            </a:r>
          </a:p>
          <a:p>
            <a:r>
              <a:rPr lang="de-DE" dirty="0" err="1"/>
              <a:t>Kas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harjutan</a:t>
            </a:r>
            <a:r>
              <a:rPr lang="de-DE" dirty="0"/>
              <a:t> </a:t>
            </a:r>
            <a:r>
              <a:rPr lang="de-DE" dirty="0" err="1"/>
              <a:t>leinamist</a:t>
            </a:r>
            <a:r>
              <a:rPr lang="de-DE" dirty="0"/>
              <a:t>?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18</a:t>
            </a:fld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Ilmsed kaotused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/>
              <a:t> </a:t>
            </a:r>
            <a:endParaRPr lang="de-DE" dirty="0" smtClean="0"/>
          </a:p>
          <a:p>
            <a:r>
              <a:rPr lang="de-DE"/>
              <a:t>– Kalli inimese surm</a:t>
            </a:r>
          </a:p>
          <a:p>
            <a:r>
              <a:rPr lang="de-DE"/>
              <a:t>– Suhte lõpp</a:t>
            </a:r>
          </a:p>
          <a:p>
            <a:r>
              <a:rPr lang="de-DE"/>
              <a:t>– Lahkuminek</a:t>
            </a:r>
          </a:p>
          <a:p>
            <a:r>
              <a:rPr lang="de-DE"/>
              <a:t>– Abielulahutus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19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Teesid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/>
              <a:t>Kui</a:t>
            </a:r>
            <a:r>
              <a:rPr lang="de-DE" dirty="0"/>
              <a:t> </a:t>
            </a:r>
            <a:r>
              <a:rPr lang="de-DE" dirty="0" err="1"/>
              <a:t>mõtlen</a:t>
            </a:r>
            <a:r>
              <a:rPr lang="de-DE" dirty="0"/>
              <a:t> </a:t>
            </a:r>
            <a:r>
              <a:rPr lang="de-DE" dirty="0" err="1"/>
              <a:t>iseenda</a:t>
            </a:r>
            <a:r>
              <a:rPr lang="de-DE" dirty="0"/>
              <a:t> </a:t>
            </a:r>
            <a:r>
              <a:rPr lang="de-DE" dirty="0" err="1"/>
              <a:t>jaoks</a:t>
            </a:r>
            <a:r>
              <a:rPr lang="de-DE" dirty="0"/>
              <a:t> </a:t>
            </a:r>
            <a:r>
              <a:rPr lang="de-DE" dirty="0" err="1"/>
              <a:t>oma</a:t>
            </a:r>
            <a:r>
              <a:rPr lang="de-DE" dirty="0"/>
              <a:t> </a:t>
            </a:r>
            <a:r>
              <a:rPr lang="de-DE" dirty="0" err="1"/>
              <a:t>surma</a:t>
            </a:r>
            <a:r>
              <a:rPr lang="de-DE" dirty="0"/>
              <a:t> </a:t>
            </a:r>
            <a:r>
              <a:rPr lang="de-DE" dirty="0" err="1"/>
              <a:t>läbi</a:t>
            </a:r>
            <a:r>
              <a:rPr lang="de-DE" dirty="0"/>
              <a:t>, </a:t>
            </a:r>
            <a:r>
              <a:rPr lang="de-DE" dirty="0" err="1"/>
              <a:t>oskan</a:t>
            </a:r>
            <a:r>
              <a:rPr lang="de-DE" dirty="0"/>
              <a:t> </a:t>
            </a:r>
            <a:r>
              <a:rPr lang="de-DE" dirty="0" err="1"/>
              <a:t>surma</a:t>
            </a:r>
            <a:r>
              <a:rPr lang="de-DE" dirty="0"/>
              <a:t> </a:t>
            </a:r>
            <a:r>
              <a:rPr lang="de-DE" dirty="0" err="1"/>
              <a:t>teemaga</a:t>
            </a:r>
            <a:r>
              <a:rPr lang="de-DE" dirty="0"/>
              <a:t> </a:t>
            </a:r>
            <a:r>
              <a:rPr lang="de-DE" dirty="0" err="1"/>
              <a:t>paremini</a:t>
            </a:r>
            <a:r>
              <a:rPr lang="de-DE" dirty="0"/>
              <a:t> </a:t>
            </a:r>
            <a:r>
              <a:rPr lang="de-DE" dirty="0" err="1"/>
              <a:t>ringi</a:t>
            </a:r>
            <a:r>
              <a:rPr lang="de-DE" dirty="0"/>
              <a:t> </a:t>
            </a:r>
            <a:r>
              <a:rPr lang="de-DE" dirty="0" err="1"/>
              <a:t>käia</a:t>
            </a:r>
            <a:r>
              <a:rPr lang="de-DE" dirty="0"/>
              <a:t>.</a:t>
            </a:r>
          </a:p>
          <a:p>
            <a:endParaRPr lang="de-DE" dirty="0" smtClean="0"/>
          </a:p>
          <a:p>
            <a:r>
              <a:rPr lang="de-DE" dirty="0" err="1"/>
              <a:t>Kui</a:t>
            </a:r>
            <a:r>
              <a:rPr lang="de-DE" dirty="0"/>
              <a:t> </a:t>
            </a:r>
            <a:r>
              <a:rPr lang="de-DE" dirty="0" err="1"/>
              <a:t>olen</a:t>
            </a:r>
            <a:r>
              <a:rPr lang="de-DE" dirty="0"/>
              <a:t> </a:t>
            </a:r>
            <a:r>
              <a:rPr lang="de-DE" dirty="0" err="1"/>
              <a:t>teistele</a:t>
            </a:r>
            <a:r>
              <a:rPr lang="de-DE" dirty="0"/>
              <a:t> </a:t>
            </a:r>
            <a:r>
              <a:rPr lang="de-DE" dirty="0" err="1"/>
              <a:t>inimestele</a:t>
            </a:r>
            <a:r>
              <a:rPr lang="de-DE" dirty="0"/>
              <a:t> </a:t>
            </a:r>
            <a:r>
              <a:rPr lang="de-DE" dirty="0" err="1"/>
              <a:t>suremisel</a:t>
            </a:r>
            <a:r>
              <a:rPr lang="de-DE" dirty="0"/>
              <a:t> </a:t>
            </a:r>
            <a:r>
              <a:rPr lang="de-DE" dirty="0" err="1"/>
              <a:t>väärikalt</a:t>
            </a:r>
            <a:r>
              <a:rPr lang="de-DE" dirty="0"/>
              <a:t> </a:t>
            </a:r>
            <a:r>
              <a:rPr lang="de-DE" dirty="0" err="1"/>
              <a:t>toeks</a:t>
            </a:r>
            <a:r>
              <a:rPr lang="de-DE" dirty="0"/>
              <a:t>, </a:t>
            </a:r>
            <a:r>
              <a:rPr lang="de-DE" dirty="0" err="1"/>
              <a:t>lepin</a:t>
            </a:r>
            <a:r>
              <a:rPr lang="de-DE" dirty="0"/>
              <a:t> </a:t>
            </a:r>
            <a:r>
              <a:rPr lang="et-EE" dirty="0" smtClean="0"/>
              <a:t>surmaga </a:t>
            </a:r>
            <a:r>
              <a:rPr lang="de-DE" dirty="0" err="1" smtClean="0"/>
              <a:t>paremini</a:t>
            </a:r>
            <a:r>
              <a:rPr lang="de-DE" dirty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Seonduvad kaotused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/>
              <a:t>– Kolimine</a:t>
            </a:r>
          </a:p>
          <a:p>
            <a:r>
              <a:rPr lang="de-DE"/>
              <a:t>– Haigus</a:t>
            </a:r>
          </a:p>
          <a:p>
            <a:r>
              <a:rPr lang="de-DE"/>
              <a:t>– Õpetajate vahetumine, kooli vahetus</a:t>
            </a:r>
          </a:p>
          <a:p>
            <a:r>
              <a:rPr lang="de-DE"/>
              <a:t>– Töö kaotus</a:t>
            </a:r>
          </a:p>
          <a:p>
            <a:r>
              <a:rPr lang="de-DE"/>
              <a:t>– Rööv</a:t>
            </a:r>
          </a:p>
          <a:p>
            <a:r>
              <a:rPr lang="de-DE"/>
              <a:t>– Edu, võitleja kaotus</a:t>
            </a:r>
          </a:p>
          <a:p>
            <a:r>
              <a:rPr lang="de-DE"/>
              <a:t>– Väärtusliku ideaali kaotamine</a:t>
            </a:r>
          </a:p>
          <a:p>
            <a:r>
              <a:rPr lang="de-DE"/>
              <a:t>– Vanemaarmastuse kaotamine</a:t>
            </a:r>
          </a:p>
          <a:p>
            <a:r>
              <a:rPr lang="de-DE"/>
              <a:t>– Muutused suhtes lastega</a:t>
            </a:r>
          </a:p>
          <a:p>
            <a:r>
              <a:rPr lang="de-DE"/>
              <a:t>– Pikaajalise eesmärgi kaotamine</a:t>
            </a:r>
          </a:p>
          <a:p>
            <a:r>
              <a:rPr lang="de-DE"/>
              <a:t>– Tööga seotud unistuse kaotamine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20</a:t>
            </a:fld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Kaotused, mis on osa vananemisest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/>
              <a:t> 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– </a:t>
            </a:r>
            <a:r>
              <a:rPr lang="de-DE" dirty="0" err="1"/>
              <a:t>Lapsepõlveunistused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Lapseliku</a:t>
            </a:r>
            <a:r>
              <a:rPr lang="de-DE" dirty="0"/>
              <a:t> </a:t>
            </a:r>
            <a:r>
              <a:rPr lang="de-DE" dirty="0" err="1"/>
              <a:t>vabadustunde</a:t>
            </a:r>
            <a:r>
              <a:rPr lang="de-DE" dirty="0"/>
              <a:t> </a:t>
            </a:r>
            <a:r>
              <a:rPr lang="de-DE" dirty="0" err="1"/>
              <a:t>kaotus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Esimene</a:t>
            </a:r>
            <a:r>
              <a:rPr lang="de-DE" dirty="0"/>
              <a:t> </a:t>
            </a:r>
            <a:r>
              <a:rPr lang="de-DE" dirty="0" err="1"/>
              <a:t>päev</a:t>
            </a:r>
            <a:r>
              <a:rPr lang="de-DE" dirty="0"/>
              <a:t> </a:t>
            </a:r>
            <a:r>
              <a:rPr lang="de-DE" dirty="0" err="1"/>
              <a:t>lasteaias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Esimene</a:t>
            </a:r>
            <a:r>
              <a:rPr lang="de-DE" dirty="0"/>
              <a:t> </a:t>
            </a:r>
            <a:r>
              <a:rPr lang="de-DE" dirty="0" err="1"/>
              <a:t>koolipäev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Unistused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Tiivaripsutused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Noorusaja</a:t>
            </a:r>
            <a:r>
              <a:rPr lang="de-DE" dirty="0"/>
              <a:t> </a:t>
            </a:r>
            <a:r>
              <a:rPr lang="de-DE" dirty="0" err="1"/>
              <a:t>armumised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Kooli</a:t>
            </a:r>
            <a:r>
              <a:rPr lang="de-DE" dirty="0"/>
              <a:t> </a:t>
            </a:r>
            <a:r>
              <a:rPr lang="de-DE" dirty="0" err="1"/>
              <a:t>lõpetamine</a:t>
            </a:r>
            <a:r>
              <a:rPr lang="de-DE" dirty="0"/>
              <a:t>, </a:t>
            </a:r>
            <a:r>
              <a:rPr lang="de-DE" dirty="0" err="1"/>
              <a:t>diplom</a:t>
            </a:r>
            <a:r>
              <a:rPr lang="de-DE" dirty="0"/>
              <a:t>, </a:t>
            </a:r>
            <a:r>
              <a:rPr lang="et-EE" dirty="0" smtClean="0"/>
              <a:t>õpingute </a:t>
            </a:r>
            <a:r>
              <a:rPr lang="de-DE" dirty="0" err="1" smtClean="0"/>
              <a:t>poolelijätmine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Pensionile</a:t>
            </a:r>
            <a:r>
              <a:rPr lang="de-DE" dirty="0"/>
              <a:t> </a:t>
            </a:r>
            <a:r>
              <a:rPr lang="de-DE" dirty="0" err="1"/>
              <a:t>minek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Kodust</a:t>
            </a:r>
            <a:r>
              <a:rPr lang="de-DE" dirty="0"/>
              <a:t> </a:t>
            </a:r>
            <a:r>
              <a:rPr lang="de-DE" dirty="0" err="1"/>
              <a:t>väljakolimine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Nooruslikkuse</a:t>
            </a:r>
            <a:r>
              <a:rPr lang="de-DE" dirty="0"/>
              <a:t> </a:t>
            </a:r>
            <a:r>
              <a:rPr lang="de-DE" dirty="0" err="1"/>
              <a:t>kaotus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Ilusa</a:t>
            </a:r>
            <a:r>
              <a:rPr lang="de-DE" dirty="0"/>
              <a:t> </a:t>
            </a:r>
            <a:r>
              <a:rPr lang="de-DE" dirty="0" err="1"/>
              <a:t>välimuse</a:t>
            </a:r>
            <a:r>
              <a:rPr lang="de-DE" dirty="0"/>
              <a:t> </a:t>
            </a:r>
            <a:r>
              <a:rPr lang="de-DE" dirty="0" err="1"/>
              <a:t>kaotus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Seksuaalse</a:t>
            </a:r>
            <a:r>
              <a:rPr lang="de-DE" dirty="0"/>
              <a:t> </a:t>
            </a:r>
            <a:r>
              <a:rPr lang="de-DE" dirty="0" err="1"/>
              <a:t>iha</a:t>
            </a:r>
            <a:r>
              <a:rPr lang="de-DE" dirty="0"/>
              <a:t> </a:t>
            </a:r>
            <a:r>
              <a:rPr lang="de-DE" dirty="0" err="1"/>
              <a:t>kaotus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Noorusliku</a:t>
            </a:r>
            <a:r>
              <a:rPr lang="de-DE" dirty="0"/>
              <a:t> </a:t>
            </a:r>
            <a:r>
              <a:rPr lang="de-DE" dirty="0" err="1"/>
              <a:t>elujõu</a:t>
            </a:r>
            <a:r>
              <a:rPr lang="de-DE" dirty="0"/>
              <a:t> / </a:t>
            </a:r>
            <a:r>
              <a:rPr lang="de-DE" dirty="0" err="1"/>
              <a:t>sportlikkuse</a:t>
            </a:r>
            <a:r>
              <a:rPr lang="de-DE" dirty="0"/>
              <a:t> </a:t>
            </a:r>
            <a:r>
              <a:rPr lang="de-DE" dirty="0" err="1"/>
              <a:t>kaotus</a:t>
            </a:r>
            <a:endParaRPr lang="de-DE" dirty="0"/>
          </a:p>
          <a:p>
            <a:r>
              <a:rPr lang="de-DE" dirty="0"/>
              <a:t>– </a:t>
            </a:r>
            <a:r>
              <a:rPr lang="de-DE" dirty="0" err="1"/>
              <a:t>Kehalise</a:t>
            </a:r>
            <a:r>
              <a:rPr lang="de-DE" dirty="0"/>
              <a:t> </a:t>
            </a:r>
            <a:r>
              <a:rPr lang="de-DE" dirty="0" err="1"/>
              <a:t>puutumatuse</a:t>
            </a:r>
            <a:r>
              <a:rPr lang="de-DE" dirty="0"/>
              <a:t> </a:t>
            </a:r>
            <a:r>
              <a:rPr lang="de-DE" dirty="0" err="1"/>
              <a:t>kaotus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21</a:t>
            </a:fld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Mõtisklusi enda suremise üle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1. Kui see oleks teie otsustada, siis millise aastaaja, millise</a:t>
            </a:r>
            <a:endParaRPr lang="de-DE" dirty="0"/>
          </a:p>
          <a:p>
            <a:pPr>
              <a:buNone/>
            </a:pPr>
            <a:r>
              <a:rPr lang="de-DE"/>
              <a:t>toa, millise koha te suremiseks valiksite?</a:t>
            </a:r>
          </a:p>
          <a:p>
            <a:pPr>
              <a:buNone/>
            </a:pPr>
            <a:r>
              <a:rPr lang="de-DE"/>
              <a:t>Miks?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2. Mida te sooviksite oma silme ees näha, kui surete?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3. Keda te soovite oma kõrvale, kui surete?</a:t>
            </a:r>
          </a:p>
          <a:p>
            <a:pPr>
              <a:buNone/>
            </a:pPr>
            <a:r>
              <a:rPr lang="de-DE"/>
              <a:t>Kas te olete oma soovist sellele inimesele rääkinud?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Mõtisklusi enda suremise üle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46088" indent="-263525">
              <a:buNone/>
            </a:pPr>
            <a:r>
              <a:rPr lang="de-DE" dirty="0"/>
              <a:t>4. </a:t>
            </a:r>
            <a:r>
              <a:rPr lang="de-DE" dirty="0" err="1"/>
              <a:t>Kas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sooviksite</a:t>
            </a:r>
            <a:r>
              <a:rPr lang="de-DE" dirty="0"/>
              <a:t> </a:t>
            </a:r>
            <a:r>
              <a:rPr lang="de-DE" dirty="0" err="1"/>
              <a:t>enne</a:t>
            </a:r>
            <a:r>
              <a:rPr lang="de-DE" dirty="0"/>
              <a:t> </a:t>
            </a:r>
            <a:r>
              <a:rPr lang="de-DE" dirty="0" err="1"/>
              <a:t>surma</a:t>
            </a:r>
            <a:r>
              <a:rPr lang="de-DE" dirty="0"/>
              <a:t>, et </a:t>
            </a:r>
            <a:r>
              <a:rPr lang="de-DE" dirty="0" err="1"/>
              <a:t>mõni</a:t>
            </a:r>
            <a:r>
              <a:rPr lang="de-DE" dirty="0"/>
              <a:t> </a:t>
            </a:r>
            <a:r>
              <a:rPr lang="de-DE" dirty="0" err="1" smtClean="0"/>
              <a:t>ravimatu</a:t>
            </a:r>
            <a:r>
              <a:rPr lang="et-EE" dirty="0" smtClean="0"/>
              <a:t> </a:t>
            </a:r>
            <a:r>
              <a:rPr lang="de-DE" dirty="0" err="1" smtClean="0"/>
              <a:t>haigus</a:t>
            </a:r>
            <a:r>
              <a:rPr lang="de-DE" dirty="0" smtClean="0"/>
              <a:t> </a:t>
            </a:r>
            <a:r>
              <a:rPr lang="de-DE" dirty="0" err="1"/>
              <a:t>annaks</a:t>
            </a:r>
            <a:r>
              <a:rPr lang="de-DE" dirty="0"/>
              <a:t> teile </a:t>
            </a:r>
            <a:r>
              <a:rPr lang="de-DE" dirty="0" err="1"/>
              <a:t>sellest</a:t>
            </a:r>
            <a:r>
              <a:rPr lang="de-DE" dirty="0"/>
              <a:t> </a:t>
            </a:r>
            <a:r>
              <a:rPr lang="de-DE" dirty="0" err="1"/>
              <a:t>eelnevalt</a:t>
            </a:r>
            <a:r>
              <a:rPr lang="de-DE" dirty="0"/>
              <a:t> </a:t>
            </a:r>
            <a:r>
              <a:rPr lang="de-DE" dirty="0" err="1"/>
              <a:t>märku</a:t>
            </a:r>
            <a:r>
              <a:rPr lang="de-DE" dirty="0"/>
              <a:t> </a:t>
            </a:r>
            <a:r>
              <a:rPr lang="de-DE" dirty="0" err="1"/>
              <a:t>või</a:t>
            </a:r>
            <a:r>
              <a:rPr lang="de-DE" dirty="0"/>
              <a:t> </a:t>
            </a:r>
            <a:r>
              <a:rPr lang="de-DE" dirty="0" err="1"/>
              <a:t>tahaksite</a:t>
            </a:r>
            <a:r>
              <a:rPr lang="de-DE" dirty="0"/>
              <a:t> </a:t>
            </a:r>
            <a:r>
              <a:rPr lang="et-EE" dirty="0" smtClean="0"/>
              <a:t>p</a:t>
            </a:r>
            <a:r>
              <a:rPr lang="de-DE" dirty="0" err="1" smtClean="0"/>
              <a:t>igem</a:t>
            </a:r>
            <a:r>
              <a:rPr lang="et-EE" dirty="0" smtClean="0"/>
              <a:t> </a:t>
            </a:r>
            <a:r>
              <a:rPr lang="de-DE" dirty="0" err="1" smtClean="0"/>
              <a:t>surra</a:t>
            </a:r>
            <a:r>
              <a:rPr lang="de-DE" dirty="0" smtClean="0"/>
              <a:t> </a:t>
            </a:r>
            <a:r>
              <a:rPr lang="de-DE" dirty="0" err="1"/>
              <a:t>ootamatult</a:t>
            </a:r>
            <a:r>
              <a:rPr lang="de-DE" dirty="0"/>
              <a:t> </a:t>
            </a:r>
            <a:r>
              <a:rPr lang="de-DE" dirty="0" err="1"/>
              <a:t>südame</a:t>
            </a:r>
            <a:r>
              <a:rPr lang="de-DE" dirty="0"/>
              <a:t> </a:t>
            </a:r>
            <a:r>
              <a:rPr lang="de-DE" dirty="0" err="1"/>
              <a:t>seiskumise</a:t>
            </a:r>
            <a:r>
              <a:rPr lang="de-DE" dirty="0"/>
              <a:t> </a:t>
            </a:r>
            <a:r>
              <a:rPr lang="de-DE" dirty="0" err="1"/>
              <a:t>tagajärjel</a:t>
            </a:r>
            <a:r>
              <a:rPr lang="de-DE" dirty="0"/>
              <a:t>?</a:t>
            </a:r>
          </a:p>
          <a:p>
            <a:pPr marL="446088" indent="-263525">
              <a:buNone/>
            </a:pPr>
            <a:r>
              <a:rPr lang="de-DE" dirty="0"/>
              <a:t> </a:t>
            </a:r>
          </a:p>
          <a:p>
            <a:pPr marL="446088" indent="-263525">
              <a:buNone/>
            </a:pPr>
            <a:r>
              <a:rPr lang="de-DE" dirty="0"/>
              <a:t> </a:t>
            </a:r>
          </a:p>
          <a:p>
            <a:pPr marL="446088" indent="-263525">
              <a:buNone/>
            </a:pPr>
            <a:r>
              <a:rPr lang="de-DE" dirty="0"/>
              <a:t> </a:t>
            </a:r>
          </a:p>
          <a:p>
            <a:pPr marL="446088" indent="-263525">
              <a:buNone/>
            </a:pPr>
            <a:r>
              <a:rPr lang="et-EE" dirty="0" smtClean="0"/>
              <a:t>5. </a:t>
            </a:r>
            <a:r>
              <a:rPr lang="de-DE" dirty="0" err="1" smtClean="0"/>
              <a:t>Kas</a:t>
            </a:r>
            <a:r>
              <a:rPr lang="de-DE" dirty="0" smtClean="0"/>
              <a:t> </a:t>
            </a:r>
            <a:r>
              <a:rPr lang="de-DE" dirty="0" err="1"/>
              <a:t>sooviksite</a:t>
            </a:r>
            <a:r>
              <a:rPr lang="de-DE" dirty="0"/>
              <a:t> </a:t>
            </a:r>
            <a:r>
              <a:rPr lang="de-DE" dirty="0" err="1"/>
              <a:t>teada</a:t>
            </a:r>
            <a:r>
              <a:rPr lang="de-DE" dirty="0"/>
              <a:t> </a:t>
            </a:r>
            <a:r>
              <a:rPr lang="de-DE" dirty="0" err="1"/>
              <a:t>tõtt</a:t>
            </a:r>
            <a:r>
              <a:rPr lang="de-DE" dirty="0"/>
              <a:t> </a:t>
            </a:r>
            <a:r>
              <a:rPr lang="de-DE" dirty="0" err="1"/>
              <a:t>selle</a:t>
            </a:r>
            <a:r>
              <a:rPr lang="de-DE" dirty="0"/>
              <a:t> </a:t>
            </a:r>
            <a:r>
              <a:rPr lang="de-DE" dirty="0" err="1"/>
              <a:t>kohta</a:t>
            </a:r>
            <a:r>
              <a:rPr lang="de-DE" dirty="0"/>
              <a:t>, </a:t>
            </a:r>
            <a:r>
              <a:rPr lang="de-DE" dirty="0" err="1"/>
              <a:t>kui</a:t>
            </a:r>
            <a:r>
              <a:rPr lang="de-DE" dirty="0"/>
              <a:t> teil </a:t>
            </a:r>
            <a:r>
              <a:rPr lang="de-DE" dirty="0" smtClean="0"/>
              <a:t>on </a:t>
            </a:r>
            <a:r>
              <a:rPr lang="de-DE" dirty="0" err="1"/>
              <a:t>ravimatu</a:t>
            </a:r>
            <a:r>
              <a:rPr lang="de-DE" dirty="0"/>
              <a:t> </a:t>
            </a:r>
            <a:r>
              <a:rPr lang="de-DE" dirty="0" err="1"/>
              <a:t>haigus</a:t>
            </a:r>
            <a:r>
              <a:rPr lang="de-DE" dirty="0"/>
              <a:t>? </a:t>
            </a:r>
            <a:r>
              <a:rPr lang="de-DE" dirty="0" err="1"/>
              <a:t>Miks</a:t>
            </a:r>
            <a:r>
              <a:rPr lang="de-DE" dirty="0"/>
              <a:t>?</a:t>
            </a:r>
          </a:p>
          <a:p>
            <a:pPr marL="446088" indent="-263525">
              <a:buNone/>
            </a:pPr>
            <a:r>
              <a:rPr lang="de-DE" dirty="0"/>
              <a:t> </a:t>
            </a:r>
          </a:p>
          <a:p>
            <a:pPr marL="446088" indent="-263525">
              <a:buNone/>
            </a:pPr>
            <a:r>
              <a:rPr lang="de-DE" dirty="0"/>
              <a:t> </a:t>
            </a:r>
          </a:p>
          <a:p>
            <a:pPr marL="446088" indent="-263525">
              <a:buNone/>
            </a:pPr>
            <a:r>
              <a:rPr lang="de-DE" dirty="0"/>
              <a:t> </a:t>
            </a:r>
          </a:p>
          <a:p>
            <a:pPr marL="446088" indent="-263525">
              <a:buNone/>
            </a:pPr>
            <a:r>
              <a:rPr lang="de-DE" dirty="0"/>
              <a:t>6. </a:t>
            </a:r>
            <a:r>
              <a:rPr lang="de-DE" dirty="0" err="1"/>
              <a:t>Millest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räägiksite</a:t>
            </a:r>
            <a:r>
              <a:rPr lang="de-DE" dirty="0"/>
              <a:t>, </a:t>
            </a:r>
            <a:r>
              <a:rPr lang="de-DE" dirty="0" err="1"/>
              <a:t>kui</a:t>
            </a:r>
            <a:r>
              <a:rPr lang="de-DE" dirty="0"/>
              <a:t> </a:t>
            </a:r>
            <a:r>
              <a:rPr lang="de-DE" dirty="0" err="1"/>
              <a:t>oleksite</a:t>
            </a:r>
            <a:r>
              <a:rPr lang="de-DE" dirty="0"/>
              <a:t> </a:t>
            </a:r>
            <a:r>
              <a:rPr lang="de-DE" dirty="0" err="1"/>
              <a:t>suremas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Mõtisklusi enda suremise üle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6575" indent="-354013">
              <a:buNone/>
            </a:pPr>
            <a:r>
              <a:rPr lang="de-DE" dirty="0"/>
              <a:t>7. </a:t>
            </a:r>
            <a:r>
              <a:rPr lang="de-DE" dirty="0" err="1"/>
              <a:t>Kas</a:t>
            </a:r>
            <a:r>
              <a:rPr lang="de-DE" dirty="0"/>
              <a:t> on </a:t>
            </a:r>
            <a:r>
              <a:rPr lang="de-DE" dirty="0" err="1"/>
              <a:t>asju</a:t>
            </a:r>
            <a:r>
              <a:rPr lang="de-DE" dirty="0"/>
              <a:t>, </a:t>
            </a:r>
            <a:r>
              <a:rPr lang="de-DE" dirty="0" err="1"/>
              <a:t>nii</a:t>
            </a:r>
            <a:r>
              <a:rPr lang="de-DE" dirty="0"/>
              <a:t> </a:t>
            </a:r>
            <a:r>
              <a:rPr lang="de-DE" dirty="0" err="1"/>
              <a:t>emotsionaalseid</a:t>
            </a:r>
            <a:r>
              <a:rPr lang="de-DE" dirty="0"/>
              <a:t> </a:t>
            </a:r>
            <a:r>
              <a:rPr lang="de-DE" dirty="0" err="1"/>
              <a:t>kui</a:t>
            </a:r>
            <a:r>
              <a:rPr lang="de-DE" dirty="0"/>
              <a:t> </a:t>
            </a:r>
            <a:r>
              <a:rPr lang="de-DE" dirty="0" err="1"/>
              <a:t>ka</a:t>
            </a:r>
            <a:r>
              <a:rPr lang="de-DE" dirty="0"/>
              <a:t> </a:t>
            </a:r>
            <a:r>
              <a:rPr lang="de-DE" dirty="0" err="1"/>
              <a:t>praktilisi</a:t>
            </a:r>
            <a:r>
              <a:rPr lang="de-DE" dirty="0"/>
              <a:t>, </a:t>
            </a:r>
            <a:r>
              <a:rPr lang="de-DE" dirty="0" err="1"/>
              <a:t>mille</a:t>
            </a:r>
            <a:r>
              <a:rPr lang="de-DE" dirty="0"/>
              <a:t> </a:t>
            </a:r>
            <a:r>
              <a:rPr lang="de-DE" dirty="0" err="1" smtClean="0"/>
              <a:t>te</a:t>
            </a:r>
            <a:r>
              <a:rPr lang="et-EE" dirty="0" smtClean="0"/>
              <a:t> </a:t>
            </a:r>
            <a:r>
              <a:rPr lang="de-DE" dirty="0" err="1" smtClean="0"/>
              <a:t>peaksite</a:t>
            </a:r>
            <a:r>
              <a:rPr lang="de-DE" dirty="0" smtClean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arvates</a:t>
            </a:r>
            <a:r>
              <a:rPr lang="de-DE" dirty="0"/>
              <a:t> </a:t>
            </a:r>
            <a:r>
              <a:rPr lang="de-DE" dirty="0" err="1"/>
              <a:t>enne</a:t>
            </a:r>
            <a:r>
              <a:rPr lang="de-DE" dirty="0"/>
              <a:t> </a:t>
            </a:r>
            <a:r>
              <a:rPr lang="de-DE" dirty="0" err="1"/>
              <a:t>surma</a:t>
            </a:r>
            <a:r>
              <a:rPr lang="de-DE" dirty="0"/>
              <a:t> </a:t>
            </a:r>
            <a:r>
              <a:rPr lang="de-DE" dirty="0" err="1"/>
              <a:t>veel</a:t>
            </a:r>
            <a:r>
              <a:rPr lang="de-DE" dirty="0"/>
              <a:t> </a:t>
            </a:r>
            <a:r>
              <a:rPr lang="de-DE" dirty="0" err="1"/>
              <a:t>ära</a:t>
            </a:r>
            <a:r>
              <a:rPr lang="de-DE" dirty="0"/>
              <a:t> </a:t>
            </a:r>
            <a:r>
              <a:rPr lang="et-EE" dirty="0" smtClean="0"/>
              <a:t>k</a:t>
            </a:r>
            <a:r>
              <a:rPr lang="de-DE" dirty="0" err="1" smtClean="0"/>
              <a:t>orraldama</a:t>
            </a:r>
            <a:r>
              <a:rPr lang="de-DE" dirty="0"/>
              <a:t>?</a:t>
            </a:r>
          </a:p>
          <a:p>
            <a:pPr marL="536575" indent="-354013">
              <a:buNone/>
            </a:pPr>
            <a:r>
              <a:rPr lang="de-DE" dirty="0"/>
              <a:t> </a:t>
            </a:r>
          </a:p>
          <a:p>
            <a:pPr marL="536575" indent="-354013">
              <a:buNone/>
            </a:pPr>
            <a:r>
              <a:rPr lang="de-DE" dirty="0"/>
              <a:t> </a:t>
            </a:r>
          </a:p>
          <a:p>
            <a:pPr marL="536575" indent="-354013">
              <a:buNone/>
            </a:pPr>
            <a:r>
              <a:rPr lang="de-DE" dirty="0"/>
              <a:t> </a:t>
            </a:r>
          </a:p>
          <a:p>
            <a:pPr marL="536575" indent="-354013">
              <a:buNone/>
            </a:pPr>
            <a:r>
              <a:rPr lang="de-DE" dirty="0"/>
              <a:t>8. </a:t>
            </a:r>
            <a:r>
              <a:rPr lang="de-DE" dirty="0" err="1"/>
              <a:t>Kuidas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sooviksite</a:t>
            </a:r>
            <a:r>
              <a:rPr lang="de-DE" dirty="0"/>
              <a:t> </a:t>
            </a:r>
            <a:r>
              <a:rPr lang="de-DE" dirty="0" err="1"/>
              <a:t>oma</a:t>
            </a:r>
            <a:r>
              <a:rPr lang="de-DE" dirty="0"/>
              <a:t> </a:t>
            </a:r>
            <a:r>
              <a:rPr lang="de-DE" dirty="0" err="1"/>
              <a:t>viimaseid</a:t>
            </a:r>
            <a:r>
              <a:rPr lang="de-DE" dirty="0"/>
              <a:t> </a:t>
            </a:r>
            <a:r>
              <a:rPr lang="de-DE" dirty="0" err="1"/>
              <a:t>hetki</a:t>
            </a:r>
            <a:r>
              <a:rPr lang="de-DE" dirty="0"/>
              <a:t> </a:t>
            </a:r>
            <a:r>
              <a:rPr lang="de-DE" dirty="0" err="1"/>
              <a:t>enne</a:t>
            </a:r>
            <a:r>
              <a:rPr lang="de-DE" dirty="0"/>
              <a:t> </a:t>
            </a:r>
            <a:r>
              <a:rPr lang="de-DE" dirty="0" err="1" smtClean="0"/>
              <a:t>surma</a:t>
            </a:r>
            <a:r>
              <a:rPr lang="et-EE" dirty="0" smtClean="0"/>
              <a:t> </a:t>
            </a:r>
            <a:r>
              <a:rPr lang="de-DE" dirty="0" err="1" smtClean="0"/>
              <a:t>veeta</a:t>
            </a:r>
            <a:r>
              <a:rPr lang="de-DE" dirty="0"/>
              <a:t>?</a:t>
            </a:r>
          </a:p>
          <a:p>
            <a:pPr marL="536575" indent="-354013">
              <a:buNone/>
            </a:pPr>
            <a:r>
              <a:rPr lang="de-DE" dirty="0"/>
              <a:t> </a:t>
            </a:r>
          </a:p>
          <a:p>
            <a:pPr marL="536575" indent="-354013">
              <a:buNone/>
            </a:pPr>
            <a:r>
              <a:rPr lang="de-DE" dirty="0"/>
              <a:t> </a:t>
            </a:r>
          </a:p>
          <a:p>
            <a:pPr marL="536575" indent="-354013">
              <a:buNone/>
            </a:pPr>
            <a:r>
              <a:rPr lang="de-DE" dirty="0"/>
              <a:t> </a:t>
            </a:r>
          </a:p>
          <a:p>
            <a:pPr marL="536575" indent="-354013">
              <a:buNone/>
            </a:pPr>
            <a:r>
              <a:rPr lang="et-EE" dirty="0" smtClean="0"/>
              <a:t>9. </a:t>
            </a:r>
            <a:r>
              <a:rPr lang="de-DE" dirty="0" err="1" smtClean="0"/>
              <a:t>Kas</a:t>
            </a:r>
            <a:r>
              <a:rPr lang="de-DE" dirty="0" smtClean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olete</a:t>
            </a:r>
            <a:r>
              <a:rPr lang="de-DE" dirty="0"/>
              <a:t> </a:t>
            </a:r>
            <a:r>
              <a:rPr lang="de-DE" dirty="0" err="1"/>
              <a:t>oma</a:t>
            </a:r>
            <a:r>
              <a:rPr lang="de-DE" dirty="0"/>
              <a:t> </a:t>
            </a:r>
            <a:r>
              <a:rPr lang="de-DE" dirty="0" err="1"/>
              <a:t>kaaslase</a:t>
            </a:r>
            <a:r>
              <a:rPr lang="de-DE" dirty="0"/>
              <a:t>, </a:t>
            </a:r>
            <a:r>
              <a:rPr lang="de-DE" dirty="0" err="1" smtClean="0"/>
              <a:t>pere</a:t>
            </a:r>
            <a:r>
              <a:rPr lang="de-DE" dirty="0" smtClean="0"/>
              <a:t> </a:t>
            </a:r>
            <a:r>
              <a:rPr lang="de-DE" dirty="0" err="1"/>
              <a:t>või</a:t>
            </a:r>
            <a:r>
              <a:rPr lang="de-DE" dirty="0"/>
              <a:t> </a:t>
            </a:r>
            <a:r>
              <a:rPr lang="de-DE" dirty="0" err="1"/>
              <a:t>sõpradega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surmast</a:t>
            </a:r>
            <a:r>
              <a:rPr lang="de-DE" dirty="0"/>
              <a:t> </a:t>
            </a:r>
            <a:r>
              <a:rPr lang="de-DE" dirty="0" err="1"/>
              <a:t>juba</a:t>
            </a:r>
            <a:r>
              <a:rPr lang="de-DE" dirty="0"/>
              <a:t> </a:t>
            </a:r>
            <a:r>
              <a:rPr lang="de-DE" dirty="0" err="1"/>
              <a:t>rääkinud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4172272" cy="54334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sz="6400" dirty="0" err="1"/>
              <a:t>Palve</a:t>
            </a:r>
            <a:endParaRPr lang="de-DE" sz="6400" dirty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/>
              <a:t>Hilde Domin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/>
              <a:t>Meid </a:t>
            </a:r>
            <a:r>
              <a:rPr lang="de-DE" dirty="0" err="1"/>
              <a:t>kastetakse</a:t>
            </a:r>
            <a:r>
              <a:rPr lang="de-DE" dirty="0"/>
              <a:t> </a:t>
            </a:r>
            <a:r>
              <a:rPr lang="de-DE" dirty="0" err="1"/>
              <a:t>sisse</a:t>
            </a:r>
            <a:endParaRPr lang="de-DE" dirty="0"/>
          </a:p>
          <a:p>
            <a:pPr>
              <a:buNone/>
            </a:pPr>
            <a:r>
              <a:rPr lang="de-DE" dirty="0"/>
              <a:t>ja </a:t>
            </a:r>
            <a:r>
              <a:rPr lang="de-DE" dirty="0" err="1"/>
              <a:t>pestakse</a:t>
            </a:r>
            <a:r>
              <a:rPr lang="de-DE" dirty="0"/>
              <a:t> </a:t>
            </a:r>
            <a:r>
              <a:rPr lang="de-DE" dirty="0" err="1" smtClean="0"/>
              <a:t>veeuputuse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                        </a:t>
            </a:r>
            <a:r>
              <a:rPr lang="de-DE" dirty="0" err="1" smtClean="0"/>
              <a:t>vetega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Meid </a:t>
            </a:r>
            <a:r>
              <a:rPr lang="de-DE" dirty="0" err="1"/>
              <a:t>kastetakse</a:t>
            </a:r>
            <a:r>
              <a:rPr lang="de-DE" dirty="0"/>
              <a:t> </a:t>
            </a:r>
            <a:r>
              <a:rPr lang="de-DE" dirty="0" err="1"/>
              <a:t>läbimärjaks</a:t>
            </a:r>
            <a:endParaRPr lang="de-DE" dirty="0"/>
          </a:p>
          <a:p>
            <a:pPr>
              <a:buNone/>
            </a:pPr>
            <a:r>
              <a:rPr lang="de-DE" dirty="0" err="1"/>
              <a:t>kuni</a:t>
            </a:r>
            <a:r>
              <a:rPr lang="de-DE" dirty="0"/>
              <a:t> </a:t>
            </a:r>
            <a:r>
              <a:rPr lang="de-DE" dirty="0" err="1"/>
              <a:t>südame</a:t>
            </a:r>
            <a:r>
              <a:rPr lang="de-DE" dirty="0"/>
              <a:t> </a:t>
            </a:r>
            <a:r>
              <a:rPr lang="de-DE" dirty="0" err="1"/>
              <a:t>sisekestani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/>
              <a:t>Soov</a:t>
            </a:r>
            <a:r>
              <a:rPr lang="de-DE" dirty="0"/>
              <a:t> </a:t>
            </a:r>
            <a:r>
              <a:rPr lang="et-EE" dirty="0" smtClean="0"/>
              <a:t>maastiku </a:t>
            </a:r>
            <a:r>
              <a:rPr lang="de-DE" dirty="0" err="1" smtClean="0"/>
              <a:t>järele</a:t>
            </a:r>
            <a:endParaRPr lang="de-DE" dirty="0"/>
          </a:p>
          <a:p>
            <a:pPr>
              <a:buNone/>
            </a:pPr>
            <a:r>
              <a:rPr lang="de-DE" dirty="0" err="1"/>
              <a:t>siinpool</a:t>
            </a:r>
            <a:r>
              <a:rPr lang="de-DE" dirty="0"/>
              <a:t> </a:t>
            </a:r>
            <a:r>
              <a:rPr lang="de-DE" dirty="0" err="1"/>
              <a:t>pisarate</a:t>
            </a:r>
            <a:r>
              <a:rPr lang="de-DE" dirty="0"/>
              <a:t> </a:t>
            </a:r>
            <a:r>
              <a:rPr lang="de-DE" dirty="0" err="1"/>
              <a:t>piiri</a:t>
            </a:r>
            <a:endParaRPr lang="de-DE" dirty="0"/>
          </a:p>
          <a:p>
            <a:pPr>
              <a:buNone/>
            </a:pPr>
            <a:r>
              <a:rPr lang="de-DE" dirty="0"/>
              <a:t>ei </a:t>
            </a:r>
            <a:r>
              <a:rPr lang="de-DE" dirty="0" err="1"/>
              <a:t>ole</a:t>
            </a:r>
            <a:r>
              <a:rPr lang="de-DE" dirty="0"/>
              <a:t> </a:t>
            </a:r>
            <a:r>
              <a:rPr lang="de-DE" dirty="0" err="1"/>
              <a:t>sünnis</a:t>
            </a:r>
            <a:endParaRPr lang="de-DE" dirty="0"/>
          </a:p>
          <a:p>
            <a:pPr>
              <a:buNone/>
            </a:pPr>
            <a:r>
              <a:rPr lang="de-DE" dirty="0" err="1"/>
              <a:t>Soov</a:t>
            </a:r>
            <a:r>
              <a:rPr lang="de-DE" dirty="0"/>
              <a:t> </a:t>
            </a:r>
            <a:r>
              <a:rPr lang="de-DE" dirty="0" err="1"/>
              <a:t>õites</a:t>
            </a:r>
            <a:r>
              <a:rPr lang="de-DE" dirty="0"/>
              <a:t> </a:t>
            </a:r>
            <a:r>
              <a:rPr lang="de-DE" dirty="0" err="1"/>
              <a:t>kevadet</a:t>
            </a:r>
            <a:r>
              <a:rPr lang="de-DE" dirty="0"/>
              <a:t> </a:t>
            </a:r>
            <a:r>
              <a:rPr lang="de-DE" dirty="0" err="1"/>
              <a:t>peatada</a:t>
            </a:r>
            <a:endParaRPr lang="de-DE" dirty="0"/>
          </a:p>
          <a:p>
            <a:pPr>
              <a:buNone/>
            </a:pPr>
            <a:r>
              <a:rPr lang="de-DE" dirty="0" err="1"/>
              <a:t>soov</a:t>
            </a:r>
            <a:r>
              <a:rPr lang="de-DE" dirty="0"/>
              <a:t> </a:t>
            </a:r>
            <a:r>
              <a:rPr lang="de-DE" dirty="0" err="1"/>
              <a:t>säästetuks</a:t>
            </a:r>
            <a:r>
              <a:rPr lang="de-DE" dirty="0"/>
              <a:t> </a:t>
            </a:r>
            <a:r>
              <a:rPr lang="de-DE" dirty="0" err="1"/>
              <a:t>jääda</a:t>
            </a:r>
            <a:endParaRPr lang="de-DE" dirty="0"/>
          </a:p>
          <a:p>
            <a:pPr>
              <a:buNone/>
            </a:pPr>
            <a:r>
              <a:rPr lang="de-DE" dirty="0"/>
              <a:t>ei </a:t>
            </a:r>
            <a:r>
              <a:rPr lang="de-DE" dirty="0" err="1"/>
              <a:t>ole</a:t>
            </a:r>
            <a:r>
              <a:rPr lang="de-DE" dirty="0"/>
              <a:t> </a:t>
            </a:r>
            <a:r>
              <a:rPr lang="de-DE" dirty="0" err="1"/>
              <a:t>sünnis</a:t>
            </a:r>
            <a:endParaRPr lang="de-DE" dirty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 err="1"/>
              <a:t>Sünnis</a:t>
            </a:r>
            <a:r>
              <a:rPr lang="de-DE" dirty="0"/>
              <a:t> on </a:t>
            </a:r>
            <a:r>
              <a:rPr lang="de-DE" dirty="0" err="1"/>
              <a:t>palve</a:t>
            </a:r>
            <a:endParaRPr lang="de-DE" dirty="0"/>
          </a:p>
          <a:p>
            <a:pPr>
              <a:buNone/>
            </a:pPr>
            <a:r>
              <a:rPr lang="de-DE" dirty="0"/>
              <a:t>et </a:t>
            </a:r>
            <a:r>
              <a:rPr lang="de-DE" dirty="0" err="1"/>
              <a:t>päikesetõusu</a:t>
            </a:r>
            <a:r>
              <a:rPr lang="de-DE" dirty="0"/>
              <a:t> </a:t>
            </a:r>
            <a:r>
              <a:rPr lang="de-DE" dirty="0" err="1"/>
              <a:t>ajal</a:t>
            </a:r>
            <a:r>
              <a:rPr lang="de-DE" dirty="0"/>
              <a:t> </a:t>
            </a:r>
            <a:r>
              <a:rPr lang="de-DE" dirty="0" err="1"/>
              <a:t>tuvi</a:t>
            </a:r>
            <a:endParaRPr lang="de-DE" dirty="0"/>
          </a:p>
          <a:p>
            <a:pPr>
              <a:buNone/>
            </a:pPr>
            <a:r>
              <a:rPr lang="de-DE" dirty="0" err="1"/>
              <a:t>tooks</a:t>
            </a:r>
            <a:r>
              <a:rPr lang="de-DE" dirty="0"/>
              <a:t> </a:t>
            </a:r>
            <a:r>
              <a:rPr lang="de-DE" dirty="0" err="1"/>
              <a:t>õlipuu</a:t>
            </a:r>
            <a:r>
              <a:rPr lang="de-DE" dirty="0"/>
              <a:t> </a:t>
            </a:r>
            <a:r>
              <a:rPr lang="de-DE" dirty="0" err="1"/>
              <a:t>oksa</a:t>
            </a:r>
            <a:endParaRPr lang="de-DE" dirty="0"/>
          </a:p>
          <a:p>
            <a:pPr>
              <a:buNone/>
            </a:pPr>
            <a:r>
              <a:rPr lang="de-DE" dirty="0"/>
              <a:t>et </a:t>
            </a:r>
            <a:r>
              <a:rPr lang="de-DE" dirty="0" err="1"/>
              <a:t>vili</a:t>
            </a:r>
            <a:r>
              <a:rPr lang="de-DE" dirty="0"/>
              <a:t> </a:t>
            </a:r>
            <a:r>
              <a:rPr lang="de-DE" dirty="0" err="1"/>
              <a:t>oleks</a:t>
            </a:r>
            <a:r>
              <a:rPr lang="de-DE" dirty="0"/>
              <a:t> </a:t>
            </a:r>
            <a:r>
              <a:rPr lang="de-DE" dirty="0" err="1"/>
              <a:t>värviline</a:t>
            </a:r>
            <a:endParaRPr lang="de-DE" dirty="0"/>
          </a:p>
          <a:p>
            <a:pPr>
              <a:buNone/>
            </a:pPr>
            <a:r>
              <a:rPr lang="de-DE" dirty="0"/>
              <a:t>                              </a:t>
            </a:r>
            <a:r>
              <a:rPr lang="de-DE" dirty="0" err="1"/>
              <a:t>kui</a:t>
            </a:r>
            <a:r>
              <a:rPr lang="de-DE" dirty="0"/>
              <a:t> </a:t>
            </a:r>
            <a:r>
              <a:rPr lang="de-DE" dirty="0" err="1"/>
              <a:t>lill</a:t>
            </a:r>
            <a:endParaRPr lang="de-DE" dirty="0"/>
          </a:p>
          <a:p>
            <a:pPr>
              <a:buNone/>
            </a:pPr>
            <a:r>
              <a:rPr lang="de-DE" dirty="0"/>
              <a:t>et </a:t>
            </a:r>
            <a:r>
              <a:rPr lang="de-DE" dirty="0" err="1"/>
              <a:t>roosi</a:t>
            </a:r>
            <a:r>
              <a:rPr lang="de-DE" dirty="0"/>
              <a:t> </a:t>
            </a:r>
            <a:r>
              <a:rPr lang="de-DE" dirty="0" err="1"/>
              <a:t>õielehed</a:t>
            </a:r>
            <a:endParaRPr lang="de-DE" dirty="0"/>
          </a:p>
          <a:p>
            <a:pPr>
              <a:buNone/>
            </a:pPr>
            <a:r>
              <a:rPr lang="de-DE" dirty="0"/>
              <a:t>                               </a:t>
            </a:r>
            <a:r>
              <a:rPr lang="de-DE" dirty="0" err="1"/>
              <a:t>maas</a:t>
            </a:r>
            <a:endParaRPr lang="de-DE" dirty="0"/>
          </a:p>
          <a:p>
            <a:pPr>
              <a:buNone/>
            </a:pPr>
            <a:r>
              <a:rPr lang="de-DE" dirty="0" err="1"/>
              <a:t>moodustaksid</a:t>
            </a:r>
            <a:r>
              <a:rPr lang="de-DE" dirty="0"/>
              <a:t> </a:t>
            </a:r>
            <a:r>
              <a:rPr lang="de-DE" dirty="0" err="1"/>
              <a:t>särava</a:t>
            </a:r>
            <a:r>
              <a:rPr lang="de-DE" dirty="0"/>
              <a:t> </a:t>
            </a:r>
            <a:r>
              <a:rPr lang="de-DE" dirty="0" err="1"/>
              <a:t>krooni</a:t>
            </a:r>
            <a:r>
              <a:rPr lang="de-DE" dirty="0"/>
              <a:t> 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/>
              <a:t>ja et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üleujutusest</a:t>
            </a:r>
            <a:endParaRPr lang="de-DE" dirty="0"/>
          </a:p>
          <a:p>
            <a:pPr>
              <a:buNone/>
            </a:pPr>
            <a:r>
              <a:rPr lang="de-DE" dirty="0"/>
              <a:t>et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lõvikoopast</a:t>
            </a:r>
            <a:r>
              <a:rPr lang="de-DE" dirty="0"/>
              <a:t> </a:t>
            </a:r>
            <a:endParaRPr lang="de-DE" dirty="0" smtClean="0"/>
          </a:p>
          <a:p>
            <a:pPr>
              <a:buNone/>
            </a:pPr>
            <a:r>
              <a:rPr lang="de-DE" dirty="0"/>
              <a:t>                               ja </a:t>
            </a:r>
            <a:r>
              <a:rPr lang="de-DE" dirty="0" err="1"/>
              <a:t>tulisest</a:t>
            </a:r>
            <a:r>
              <a:rPr lang="de-DE" dirty="0"/>
              <a:t> </a:t>
            </a:r>
            <a:r>
              <a:rPr lang="de-DE" dirty="0" err="1"/>
              <a:t>ahjust</a:t>
            </a:r>
            <a:endParaRPr lang="de-DE" dirty="0"/>
          </a:p>
          <a:p>
            <a:pPr>
              <a:buNone/>
            </a:pPr>
            <a:r>
              <a:rPr lang="de-DE" dirty="0" err="1"/>
              <a:t>üha</a:t>
            </a:r>
            <a:r>
              <a:rPr lang="de-DE" dirty="0"/>
              <a:t> </a:t>
            </a:r>
            <a:r>
              <a:rPr lang="et-EE" dirty="0" smtClean="0"/>
              <a:t>haigemana </a:t>
            </a:r>
            <a:r>
              <a:rPr lang="de-DE" dirty="0" smtClean="0"/>
              <a:t>ja </a:t>
            </a:r>
            <a:r>
              <a:rPr lang="de-DE" dirty="0" err="1"/>
              <a:t>üha</a:t>
            </a:r>
            <a:r>
              <a:rPr lang="de-DE" dirty="0"/>
              <a:t> </a:t>
            </a:r>
            <a:r>
              <a:rPr lang="de-DE" dirty="0" err="1"/>
              <a:t>tervemana</a:t>
            </a:r>
            <a:endParaRPr lang="de-DE" dirty="0"/>
          </a:p>
          <a:p>
            <a:pPr>
              <a:buNone/>
            </a:pPr>
            <a:r>
              <a:rPr lang="de-DE" dirty="0" err="1"/>
              <a:t>alati</a:t>
            </a:r>
            <a:r>
              <a:rPr lang="de-DE" dirty="0"/>
              <a:t> </a:t>
            </a:r>
            <a:r>
              <a:rPr lang="de-DE" dirty="0" err="1"/>
              <a:t>uuesti</a:t>
            </a:r>
            <a:endParaRPr lang="de-DE" dirty="0"/>
          </a:p>
          <a:p>
            <a:pPr>
              <a:buNone/>
            </a:pP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juurde</a:t>
            </a:r>
            <a:endParaRPr lang="de-DE" dirty="0"/>
          </a:p>
          <a:p>
            <a:pPr>
              <a:buNone/>
            </a:pPr>
            <a:r>
              <a:rPr lang="de-DE" dirty="0" err="1"/>
              <a:t>pääseksime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25</a:t>
            </a:fld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Mõtisklusi surma üle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82563" indent="0">
              <a:buNone/>
            </a:pPr>
            <a:r>
              <a:rPr lang="de-DE" sz="2600" dirty="0" err="1"/>
              <a:t>Surma</a:t>
            </a:r>
            <a:r>
              <a:rPr lang="de-DE" sz="2600" dirty="0"/>
              <a:t> </a:t>
            </a:r>
            <a:r>
              <a:rPr lang="de-DE" sz="2600" dirty="0" err="1"/>
              <a:t>võibolla</a:t>
            </a:r>
            <a:r>
              <a:rPr lang="de-DE" sz="2600" dirty="0"/>
              <a:t> </a:t>
            </a:r>
            <a:r>
              <a:rPr lang="de-DE" sz="2600" dirty="0" err="1"/>
              <a:t>üks</a:t>
            </a:r>
            <a:r>
              <a:rPr lang="de-DE" sz="2600" dirty="0"/>
              <a:t> </a:t>
            </a:r>
            <a:r>
              <a:rPr lang="de-DE" sz="2600" dirty="0" err="1"/>
              <a:t>määrava</a:t>
            </a:r>
            <a:r>
              <a:rPr lang="de-DE" sz="2600" dirty="0"/>
              <a:t> </a:t>
            </a:r>
            <a:r>
              <a:rPr lang="de-DE" sz="2600" dirty="0" err="1"/>
              <a:t>tähtsusega</a:t>
            </a:r>
            <a:r>
              <a:rPr lang="de-DE" sz="2600" dirty="0"/>
              <a:t> </a:t>
            </a:r>
            <a:r>
              <a:rPr lang="de-DE" sz="2600" dirty="0" err="1"/>
              <a:t>iseärasusi</a:t>
            </a:r>
            <a:r>
              <a:rPr lang="de-DE" sz="2600" dirty="0"/>
              <a:t> on </a:t>
            </a:r>
            <a:r>
              <a:rPr lang="de-DE" sz="2600" dirty="0" err="1"/>
              <a:t>paratamatus</a:t>
            </a:r>
            <a:r>
              <a:rPr lang="de-DE" sz="2600" dirty="0"/>
              <a:t>.</a:t>
            </a:r>
          </a:p>
          <a:p>
            <a:pPr marL="182563" indent="0">
              <a:buNone/>
            </a:pPr>
            <a:r>
              <a:rPr lang="de-DE" sz="2600" dirty="0"/>
              <a:t> </a:t>
            </a:r>
          </a:p>
          <a:p>
            <a:pPr marL="182563" indent="0">
              <a:buNone/>
            </a:pPr>
            <a:r>
              <a:rPr lang="de-DE" sz="2600" dirty="0" err="1" smtClean="0"/>
              <a:t>Keegi</a:t>
            </a:r>
            <a:r>
              <a:rPr lang="de-DE" sz="2600" dirty="0" smtClean="0"/>
              <a:t> </a:t>
            </a:r>
            <a:r>
              <a:rPr lang="de-DE" sz="2600" dirty="0"/>
              <a:t>ei </a:t>
            </a:r>
            <a:r>
              <a:rPr lang="de-DE" sz="2600" dirty="0" err="1"/>
              <a:t>pääse</a:t>
            </a:r>
            <a:r>
              <a:rPr lang="de-DE" sz="2600" dirty="0"/>
              <a:t> </a:t>
            </a:r>
            <a:r>
              <a:rPr lang="de-DE" sz="2600" dirty="0" err="1"/>
              <a:t>sellest</a:t>
            </a:r>
            <a:r>
              <a:rPr lang="de-DE" sz="2600" dirty="0"/>
              <a:t>. See </a:t>
            </a:r>
            <a:r>
              <a:rPr lang="de-DE" sz="2600" dirty="0" err="1"/>
              <a:t>paratamatus</a:t>
            </a:r>
            <a:r>
              <a:rPr lang="de-DE" sz="2600" dirty="0"/>
              <a:t> </a:t>
            </a:r>
            <a:r>
              <a:rPr lang="de-DE" sz="2600" dirty="0" err="1"/>
              <a:t>rõhub</a:t>
            </a:r>
            <a:r>
              <a:rPr lang="de-DE" sz="2600" dirty="0"/>
              <a:t> meid, </a:t>
            </a:r>
            <a:r>
              <a:rPr lang="de-DE" sz="2600" dirty="0" err="1" smtClean="0"/>
              <a:t>see</a:t>
            </a:r>
            <a:r>
              <a:rPr lang="de-DE" sz="2600" dirty="0" smtClean="0"/>
              <a:t> </a:t>
            </a:r>
            <a:r>
              <a:rPr lang="de-DE" sz="2600" dirty="0" err="1"/>
              <a:t>tundub</a:t>
            </a:r>
            <a:r>
              <a:rPr lang="de-DE" sz="2600" dirty="0"/>
              <a:t> </a:t>
            </a:r>
            <a:r>
              <a:rPr lang="de-DE" sz="2600" dirty="0" err="1"/>
              <a:t>meile</a:t>
            </a:r>
            <a:r>
              <a:rPr lang="de-DE" sz="2600" dirty="0"/>
              <a:t> </a:t>
            </a:r>
            <a:r>
              <a:rPr lang="de-DE" sz="2600" dirty="0" err="1"/>
              <a:t>raske</a:t>
            </a:r>
            <a:r>
              <a:rPr lang="de-DE" sz="2600" dirty="0"/>
              <a:t> </a:t>
            </a:r>
            <a:r>
              <a:rPr lang="de-DE" sz="2600" dirty="0" smtClean="0"/>
              <a:t>ja</a:t>
            </a:r>
            <a:r>
              <a:rPr lang="et-EE" sz="2600" dirty="0" smtClean="0"/>
              <a:t> </a:t>
            </a:r>
            <a:r>
              <a:rPr lang="de-DE" sz="2600" dirty="0" err="1" smtClean="0"/>
              <a:t>äärmiselt</a:t>
            </a:r>
            <a:r>
              <a:rPr lang="de-DE" sz="2600" dirty="0" smtClean="0"/>
              <a:t> </a:t>
            </a:r>
            <a:r>
              <a:rPr lang="de-DE" sz="2600" dirty="0" err="1"/>
              <a:t>kurb</a:t>
            </a:r>
            <a:r>
              <a:rPr lang="de-DE" sz="2600" dirty="0"/>
              <a:t>. </a:t>
            </a:r>
            <a:r>
              <a:rPr lang="de-DE" sz="2600" dirty="0" err="1"/>
              <a:t>Surma</a:t>
            </a:r>
            <a:r>
              <a:rPr lang="de-DE" sz="2600" dirty="0"/>
              <a:t> </a:t>
            </a:r>
            <a:r>
              <a:rPr lang="de-DE" sz="2600" dirty="0" err="1"/>
              <a:t>piiri</a:t>
            </a:r>
            <a:r>
              <a:rPr lang="de-DE" sz="2600" dirty="0"/>
              <a:t> ei </a:t>
            </a:r>
            <a:r>
              <a:rPr lang="de-DE" sz="2600" dirty="0" err="1"/>
              <a:t>saa</a:t>
            </a:r>
            <a:r>
              <a:rPr lang="de-DE" sz="2600" dirty="0"/>
              <a:t> </a:t>
            </a:r>
            <a:r>
              <a:rPr lang="de-DE" sz="2600" dirty="0" err="1"/>
              <a:t>nihutada</a:t>
            </a:r>
            <a:r>
              <a:rPr lang="de-DE" sz="2600" dirty="0"/>
              <a:t>, </a:t>
            </a:r>
            <a:r>
              <a:rPr lang="de-DE" sz="2600" dirty="0" err="1" smtClean="0"/>
              <a:t>see</a:t>
            </a:r>
            <a:r>
              <a:rPr lang="de-DE" sz="2600" dirty="0" smtClean="0"/>
              <a:t> </a:t>
            </a:r>
            <a:r>
              <a:rPr lang="de-DE" sz="2600" dirty="0"/>
              <a:t>on </a:t>
            </a:r>
            <a:r>
              <a:rPr lang="de-DE" sz="2600" dirty="0" err="1"/>
              <a:t>läbimatult</a:t>
            </a:r>
            <a:r>
              <a:rPr lang="de-DE" sz="2600" dirty="0"/>
              <a:t> </a:t>
            </a:r>
            <a:r>
              <a:rPr lang="de-DE" sz="2600" dirty="0" err="1"/>
              <a:t>pime</a:t>
            </a:r>
            <a:r>
              <a:rPr lang="de-DE" sz="2600" dirty="0"/>
              <a:t> ja </a:t>
            </a:r>
            <a:r>
              <a:rPr lang="de-DE" sz="2600" dirty="0" err="1"/>
              <a:t>mõttetu</a:t>
            </a:r>
            <a:r>
              <a:rPr lang="de-DE" sz="2600" dirty="0"/>
              <a:t>. </a:t>
            </a:r>
            <a:r>
              <a:rPr lang="de-DE" sz="2600" dirty="0" err="1"/>
              <a:t>Mida</a:t>
            </a:r>
            <a:r>
              <a:rPr lang="de-DE" sz="2600" dirty="0"/>
              <a:t> </a:t>
            </a:r>
            <a:r>
              <a:rPr lang="de-DE" sz="2600" dirty="0" err="1"/>
              <a:t>tähendab</a:t>
            </a:r>
            <a:r>
              <a:rPr lang="de-DE" sz="2600" dirty="0"/>
              <a:t> </a:t>
            </a:r>
            <a:r>
              <a:rPr lang="de-DE" sz="2600" dirty="0" err="1"/>
              <a:t>siin</a:t>
            </a:r>
            <a:r>
              <a:rPr lang="de-DE" sz="2600" dirty="0"/>
              <a:t> „</a:t>
            </a:r>
            <a:r>
              <a:rPr lang="de-DE" sz="2600" dirty="0" err="1"/>
              <a:t>leppima</a:t>
            </a:r>
            <a:r>
              <a:rPr lang="de-DE" sz="2600" dirty="0"/>
              <a:t>”, </a:t>
            </a:r>
            <a:r>
              <a:rPr lang="de-DE" sz="2600" dirty="0" err="1" smtClean="0"/>
              <a:t>otsides</a:t>
            </a:r>
            <a:r>
              <a:rPr lang="de-DE" sz="2600" dirty="0" smtClean="0"/>
              <a:t> </a:t>
            </a:r>
            <a:r>
              <a:rPr lang="de-DE" sz="2600" dirty="0" err="1"/>
              <a:t>leppima</a:t>
            </a:r>
            <a:r>
              <a:rPr lang="de-DE" sz="2600" dirty="0"/>
              <a:t>? </a:t>
            </a:r>
          </a:p>
          <a:p>
            <a:pPr marL="182563" indent="0">
              <a:buNone/>
            </a:pPr>
            <a:r>
              <a:rPr lang="de-DE" sz="2600" dirty="0"/>
              <a:t> </a:t>
            </a:r>
          </a:p>
          <a:p>
            <a:pPr marL="182563" indent="0">
              <a:buNone/>
            </a:pPr>
            <a:r>
              <a:rPr lang="de-DE" sz="2600" dirty="0" err="1"/>
              <a:t>Võibolla</a:t>
            </a:r>
            <a:r>
              <a:rPr lang="de-DE" sz="2600" dirty="0"/>
              <a:t> </a:t>
            </a:r>
            <a:r>
              <a:rPr lang="de-DE" sz="2600" dirty="0" err="1"/>
              <a:t>võime</a:t>
            </a:r>
            <a:r>
              <a:rPr lang="de-DE" sz="2600" dirty="0"/>
              <a:t> </a:t>
            </a:r>
            <a:r>
              <a:rPr lang="de-DE" sz="2600" dirty="0" err="1"/>
              <a:t>kunagi</a:t>
            </a:r>
            <a:r>
              <a:rPr lang="de-DE" sz="2600" dirty="0"/>
              <a:t> </a:t>
            </a:r>
            <a:r>
              <a:rPr lang="de-DE" sz="2600" dirty="0" err="1"/>
              <a:t>proovida</a:t>
            </a:r>
            <a:r>
              <a:rPr lang="de-DE" sz="2600" dirty="0"/>
              <a:t> </a:t>
            </a:r>
            <a:r>
              <a:rPr lang="de-DE" sz="2600" dirty="0" err="1"/>
              <a:t>surma</a:t>
            </a:r>
            <a:r>
              <a:rPr lang="de-DE" sz="2600" dirty="0"/>
              <a:t> </a:t>
            </a:r>
            <a:r>
              <a:rPr lang="de-DE" sz="2600" dirty="0" err="1"/>
              <a:t>saladusest</a:t>
            </a:r>
            <a:r>
              <a:rPr lang="de-DE" sz="2600" dirty="0"/>
              <a:t> </a:t>
            </a:r>
            <a:r>
              <a:rPr lang="de-DE" sz="2600" dirty="0" err="1" smtClean="0"/>
              <a:t>aimdust</a:t>
            </a:r>
            <a:r>
              <a:rPr lang="de-DE" sz="2600" dirty="0" smtClean="0"/>
              <a:t> </a:t>
            </a:r>
            <a:r>
              <a:rPr lang="de-DE" sz="2600" dirty="0" err="1"/>
              <a:t>saada</a:t>
            </a:r>
            <a:r>
              <a:rPr lang="de-DE" sz="2600" dirty="0"/>
              <a:t> </a:t>
            </a:r>
            <a:r>
              <a:rPr lang="de-DE" sz="2600" dirty="0" err="1"/>
              <a:t>seeläbi</a:t>
            </a:r>
            <a:r>
              <a:rPr lang="de-DE" sz="2600" dirty="0"/>
              <a:t>, et </a:t>
            </a:r>
            <a:r>
              <a:rPr lang="de-DE" sz="2600" dirty="0" err="1"/>
              <a:t>anname</a:t>
            </a:r>
            <a:r>
              <a:rPr lang="de-DE" sz="2600" dirty="0"/>
              <a:t> </a:t>
            </a:r>
            <a:r>
              <a:rPr lang="de-DE" sz="2600" dirty="0" err="1"/>
              <a:t>surmale</a:t>
            </a:r>
            <a:r>
              <a:rPr lang="de-DE" sz="2600" dirty="0"/>
              <a:t> </a:t>
            </a:r>
            <a:r>
              <a:rPr lang="de-DE" sz="2600" dirty="0" err="1"/>
              <a:t>sõna</a:t>
            </a:r>
            <a:r>
              <a:rPr lang="de-DE" sz="2600" dirty="0"/>
              <a:t>. </a:t>
            </a:r>
            <a:r>
              <a:rPr lang="de-DE" sz="2600" dirty="0" err="1"/>
              <a:t>Võime</a:t>
            </a:r>
            <a:r>
              <a:rPr lang="de-DE" sz="2600" dirty="0"/>
              <a:t> </a:t>
            </a:r>
            <a:r>
              <a:rPr lang="de-DE" sz="2600" dirty="0" err="1"/>
              <a:t>tal</a:t>
            </a:r>
            <a:r>
              <a:rPr lang="de-DE" sz="2600" dirty="0"/>
              <a:t> </a:t>
            </a:r>
            <a:r>
              <a:rPr lang="de-DE" sz="2600" dirty="0" err="1" smtClean="0"/>
              <a:t>endaga</a:t>
            </a:r>
            <a:r>
              <a:rPr lang="de-DE" sz="2600" dirty="0" smtClean="0"/>
              <a:t> </a:t>
            </a:r>
            <a:r>
              <a:rPr lang="de-DE" sz="2600" dirty="0" err="1"/>
              <a:t>rääkida</a:t>
            </a:r>
            <a:r>
              <a:rPr lang="de-DE" sz="2600" dirty="0"/>
              <a:t> </a:t>
            </a:r>
            <a:r>
              <a:rPr lang="de-DE" sz="2600" dirty="0" err="1"/>
              <a:t>lasta</a:t>
            </a:r>
            <a:r>
              <a:rPr lang="de-DE" sz="2600" dirty="0"/>
              <a:t>, </a:t>
            </a:r>
            <a:r>
              <a:rPr lang="de-DE" sz="2600" dirty="0" err="1"/>
              <a:t>päris</a:t>
            </a:r>
            <a:r>
              <a:rPr lang="de-DE" sz="2600" dirty="0"/>
              <a:t> </a:t>
            </a:r>
            <a:r>
              <a:rPr lang="de-DE" sz="2600" dirty="0" err="1"/>
              <a:t>isiklikult</a:t>
            </a:r>
            <a:r>
              <a:rPr lang="de-DE" sz="2600" dirty="0"/>
              <a:t>. </a:t>
            </a:r>
            <a:r>
              <a:rPr lang="de-DE" sz="2600" dirty="0" err="1"/>
              <a:t>Mida</a:t>
            </a:r>
            <a:r>
              <a:rPr lang="de-DE" sz="2600" dirty="0"/>
              <a:t> on </a:t>
            </a:r>
            <a:r>
              <a:rPr lang="de-DE" sz="2600" dirty="0" err="1"/>
              <a:t>tal</a:t>
            </a:r>
            <a:r>
              <a:rPr lang="de-DE" sz="2600" dirty="0"/>
              <a:t> </a:t>
            </a:r>
            <a:r>
              <a:rPr lang="de-DE" sz="2600" dirty="0" err="1"/>
              <a:t>öelda</a:t>
            </a:r>
            <a:r>
              <a:rPr lang="de-DE" sz="2600" dirty="0"/>
              <a:t>? </a:t>
            </a:r>
            <a:r>
              <a:rPr lang="de-DE" sz="2600" dirty="0" err="1" smtClean="0"/>
              <a:t>Ehk</a:t>
            </a:r>
            <a:r>
              <a:rPr lang="de-DE" sz="2600" dirty="0" smtClean="0"/>
              <a:t> </a:t>
            </a:r>
            <a:r>
              <a:rPr lang="de-DE" sz="2600" dirty="0" err="1"/>
              <a:t>seda</a:t>
            </a:r>
            <a:r>
              <a:rPr lang="de-DE" sz="2600" dirty="0"/>
              <a:t>:</a:t>
            </a:r>
          </a:p>
          <a:p>
            <a:pPr marL="182563" indent="0">
              <a:buNone/>
            </a:pPr>
            <a:r>
              <a:rPr lang="de-DE" sz="2600" dirty="0"/>
              <a:t> </a:t>
            </a:r>
          </a:p>
          <a:p>
            <a:pPr marL="182563" indent="0">
              <a:buNone/>
            </a:pPr>
            <a:r>
              <a:rPr lang="et-EE" sz="2600" dirty="0" err="1"/>
              <a:t>j</a:t>
            </a:r>
            <a:r>
              <a:rPr lang="de-DE" sz="2600" dirty="0" smtClean="0"/>
              <a:t>ah</a:t>
            </a:r>
            <a:r>
              <a:rPr lang="de-DE" sz="2600" dirty="0"/>
              <a:t>, </a:t>
            </a:r>
            <a:r>
              <a:rPr lang="de-DE" sz="2600" dirty="0" err="1"/>
              <a:t>sa</a:t>
            </a:r>
            <a:r>
              <a:rPr lang="de-DE" sz="2600" dirty="0"/>
              <a:t> ei </a:t>
            </a:r>
            <a:r>
              <a:rPr lang="de-DE" sz="2600" dirty="0" err="1"/>
              <a:t>pääse</a:t>
            </a:r>
            <a:r>
              <a:rPr lang="de-DE" sz="2600" dirty="0"/>
              <a:t> </a:t>
            </a:r>
            <a:r>
              <a:rPr lang="de-DE" sz="2600" dirty="0" err="1"/>
              <a:t>minust</a:t>
            </a:r>
            <a:r>
              <a:rPr lang="de-DE" sz="2600" dirty="0"/>
              <a:t>. Ma </a:t>
            </a:r>
            <a:r>
              <a:rPr lang="de-DE" sz="2600" dirty="0" err="1"/>
              <a:t>tean</a:t>
            </a:r>
            <a:r>
              <a:rPr lang="de-DE" sz="2600" dirty="0"/>
              <a:t>, et </a:t>
            </a:r>
            <a:r>
              <a:rPr lang="de-DE" sz="2600" dirty="0" err="1"/>
              <a:t>valmistan</a:t>
            </a:r>
            <a:r>
              <a:rPr lang="de-DE" sz="2600" dirty="0"/>
              <a:t> </a:t>
            </a:r>
            <a:r>
              <a:rPr lang="de-DE" sz="2600" dirty="0" err="1"/>
              <a:t>sulle</a:t>
            </a:r>
            <a:r>
              <a:rPr lang="de-DE" sz="2600" dirty="0"/>
              <a:t> </a:t>
            </a:r>
            <a:r>
              <a:rPr lang="de-DE" sz="2600" dirty="0" err="1"/>
              <a:t>hirmu</a:t>
            </a:r>
            <a:r>
              <a:rPr lang="de-DE" sz="2600" dirty="0"/>
              <a:t>. </a:t>
            </a:r>
            <a:r>
              <a:rPr lang="de-DE" sz="2600" dirty="0" err="1" smtClean="0"/>
              <a:t>Seisan</a:t>
            </a:r>
            <a:r>
              <a:rPr lang="et-EE" sz="2600" dirty="0" smtClean="0"/>
              <a:t> </a:t>
            </a:r>
            <a:r>
              <a:rPr lang="de-DE" sz="2600" dirty="0" smtClean="0"/>
              <a:t> </a:t>
            </a:r>
            <a:r>
              <a:rPr lang="de-DE" sz="2600" dirty="0" err="1"/>
              <a:t>pidevalt</a:t>
            </a:r>
            <a:r>
              <a:rPr lang="de-DE" sz="2600" dirty="0"/>
              <a:t> </a:t>
            </a:r>
            <a:r>
              <a:rPr lang="de-DE" sz="2600" dirty="0" err="1"/>
              <a:t>su</a:t>
            </a:r>
            <a:r>
              <a:rPr lang="de-DE" sz="2600" dirty="0"/>
              <a:t> </a:t>
            </a:r>
            <a:r>
              <a:rPr lang="de-DE" sz="2600" dirty="0" err="1"/>
              <a:t>ukse</a:t>
            </a:r>
            <a:r>
              <a:rPr lang="de-DE" sz="2600" dirty="0"/>
              <a:t> </a:t>
            </a:r>
            <a:r>
              <a:rPr lang="de-DE" sz="2600" dirty="0" err="1"/>
              <a:t>ees</a:t>
            </a:r>
            <a:r>
              <a:rPr lang="de-DE" sz="2600" dirty="0"/>
              <a:t> ja </a:t>
            </a:r>
            <a:r>
              <a:rPr lang="de-DE" sz="2600" dirty="0" err="1"/>
              <a:t>sa</a:t>
            </a:r>
            <a:r>
              <a:rPr lang="de-DE" sz="2600" dirty="0"/>
              <a:t> ei </a:t>
            </a:r>
            <a:r>
              <a:rPr lang="de-DE" sz="2600" dirty="0" err="1"/>
              <a:t>taha</a:t>
            </a:r>
            <a:r>
              <a:rPr lang="de-DE" sz="2600" dirty="0"/>
              <a:t> </a:t>
            </a:r>
            <a:r>
              <a:rPr lang="de-DE" sz="2600" dirty="0" err="1"/>
              <a:t>minust</a:t>
            </a:r>
            <a:r>
              <a:rPr lang="de-DE" sz="2600" dirty="0"/>
              <a:t> </a:t>
            </a:r>
            <a:r>
              <a:rPr lang="de-DE" sz="2600" dirty="0" err="1"/>
              <a:t>midagi</a:t>
            </a:r>
            <a:r>
              <a:rPr lang="de-DE" sz="2600" dirty="0"/>
              <a:t> </a:t>
            </a:r>
            <a:r>
              <a:rPr lang="de-DE" sz="2600" dirty="0" err="1"/>
              <a:t>teada</a:t>
            </a:r>
            <a:r>
              <a:rPr lang="de-DE" sz="2600" dirty="0"/>
              <a:t>, </a:t>
            </a:r>
            <a:r>
              <a:rPr lang="de-DE" sz="2600" dirty="0" err="1"/>
              <a:t>eitad</a:t>
            </a:r>
            <a:r>
              <a:rPr lang="de-DE" sz="2600" dirty="0"/>
              <a:t> </a:t>
            </a:r>
            <a:r>
              <a:rPr lang="de-DE" sz="2600" dirty="0" err="1" smtClean="0"/>
              <a:t>mind</a:t>
            </a:r>
            <a:r>
              <a:rPr lang="de-DE" sz="2600" dirty="0"/>
              <a:t>, ei </a:t>
            </a:r>
            <a:r>
              <a:rPr lang="de-DE" sz="2600" dirty="0" err="1"/>
              <a:t>räägi</a:t>
            </a:r>
            <a:r>
              <a:rPr lang="de-DE" sz="2600" dirty="0"/>
              <a:t> </a:t>
            </a:r>
            <a:r>
              <a:rPr lang="de-DE" sz="2600" dirty="0" err="1"/>
              <a:t>minust</a:t>
            </a:r>
            <a:r>
              <a:rPr lang="de-DE" sz="2600" dirty="0"/>
              <a:t>. </a:t>
            </a:r>
            <a:r>
              <a:rPr lang="de-DE" sz="2600" dirty="0" err="1"/>
              <a:t>Mõistan</a:t>
            </a:r>
            <a:r>
              <a:rPr lang="de-DE" sz="2600" dirty="0"/>
              <a:t>.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Mõtisklusi</a:t>
            </a:r>
            <a:r>
              <a:rPr lang="de-DE" b="1" dirty="0"/>
              <a:t> </a:t>
            </a:r>
            <a:r>
              <a:rPr lang="de-DE" b="1" dirty="0" err="1"/>
              <a:t>surma</a:t>
            </a:r>
            <a:r>
              <a:rPr lang="de-DE" b="1" dirty="0"/>
              <a:t> </a:t>
            </a:r>
            <a:r>
              <a:rPr lang="de-DE" b="1" dirty="0" err="1"/>
              <a:t>üle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sz="1800" dirty="0"/>
          </a:p>
          <a:p>
            <a:pPr marL="182563" indent="0">
              <a:buNone/>
            </a:pPr>
            <a:r>
              <a:rPr lang="de-DE" sz="1800" dirty="0"/>
              <a:t>Ja </a:t>
            </a:r>
            <a:r>
              <a:rPr lang="de-DE" sz="1800" dirty="0" err="1"/>
              <a:t>surm</a:t>
            </a:r>
            <a:r>
              <a:rPr lang="de-DE" sz="1800" dirty="0"/>
              <a:t> </a:t>
            </a:r>
            <a:r>
              <a:rPr lang="de-DE" sz="1800" dirty="0" err="1"/>
              <a:t>võiks</a:t>
            </a:r>
            <a:r>
              <a:rPr lang="de-DE" sz="1800" dirty="0"/>
              <a:t> </a:t>
            </a:r>
            <a:r>
              <a:rPr lang="de-DE" sz="1800" dirty="0" err="1"/>
              <a:t>edasi</a:t>
            </a:r>
            <a:r>
              <a:rPr lang="de-DE" sz="1800" dirty="0"/>
              <a:t> </a:t>
            </a:r>
            <a:r>
              <a:rPr lang="de-DE" sz="1800" dirty="0" err="1"/>
              <a:t>rääkida</a:t>
            </a:r>
            <a:r>
              <a:rPr lang="de-DE" sz="1800" dirty="0"/>
              <a:t>:</a:t>
            </a:r>
          </a:p>
          <a:p>
            <a:pPr>
              <a:buNone/>
            </a:pPr>
            <a:endParaRPr lang="de-DE" sz="1800" dirty="0"/>
          </a:p>
          <a:p>
            <a:pPr marL="182563" indent="0">
              <a:buNone/>
            </a:pPr>
            <a:r>
              <a:rPr lang="de-DE" sz="1800" dirty="0" err="1"/>
              <a:t>ehk</a:t>
            </a:r>
            <a:r>
              <a:rPr lang="de-DE" sz="1800" dirty="0"/>
              <a:t> </a:t>
            </a:r>
            <a:r>
              <a:rPr lang="de-DE" sz="1800" dirty="0" err="1"/>
              <a:t>seisatad</a:t>
            </a:r>
            <a:r>
              <a:rPr lang="de-DE" sz="1800" dirty="0"/>
              <a:t> </a:t>
            </a:r>
            <a:r>
              <a:rPr lang="de-DE" sz="1800" dirty="0" err="1"/>
              <a:t>nüüd</a:t>
            </a:r>
            <a:r>
              <a:rPr lang="de-DE" sz="1800" dirty="0"/>
              <a:t> </a:t>
            </a:r>
            <a:r>
              <a:rPr lang="de-DE" sz="1800" dirty="0" err="1"/>
              <a:t>korraks</a:t>
            </a:r>
            <a:r>
              <a:rPr lang="de-DE" sz="1800" dirty="0"/>
              <a:t>. </a:t>
            </a:r>
            <a:r>
              <a:rPr lang="de-DE" sz="1800" dirty="0" err="1"/>
              <a:t>Ehk</a:t>
            </a:r>
            <a:r>
              <a:rPr lang="de-DE" sz="1800" dirty="0"/>
              <a:t> </a:t>
            </a:r>
            <a:r>
              <a:rPr lang="de-DE" sz="1800" dirty="0" err="1"/>
              <a:t>võtad</a:t>
            </a:r>
            <a:r>
              <a:rPr lang="de-DE" sz="1800" dirty="0"/>
              <a:t> </a:t>
            </a:r>
            <a:r>
              <a:rPr lang="de-DE" sz="1800" dirty="0" err="1" smtClean="0"/>
              <a:t>veidi</a:t>
            </a:r>
            <a:r>
              <a:rPr lang="et-EE" sz="1800" dirty="0" smtClean="0"/>
              <a:t> </a:t>
            </a:r>
            <a:r>
              <a:rPr lang="de-DE" sz="1800" dirty="0" smtClean="0"/>
              <a:t> </a:t>
            </a:r>
            <a:r>
              <a:rPr lang="de-DE" sz="1800" dirty="0" err="1"/>
              <a:t>aega</a:t>
            </a:r>
            <a:r>
              <a:rPr lang="de-DE" sz="1800" dirty="0"/>
              <a:t> </a:t>
            </a:r>
            <a:r>
              <a:rPr lang="de-DE" sz="1800" dirty="0" err="1"/>
              <a:t>enda</a:t>
            </a:r>
            <a:r>
              <a:rPr lang="de-DE" sz="1800" dirty="0"/>
              <a:t> ja </a:t>
            </a:r>
            <a:r>
              <a:rPr lang="de-DE" sz="1800" dirty="0" err="1"/>
              <a:t>minu</a:t>
            </a:r>
            <a:r>
              <a:rPr lang="de-DE" sz="1800" dirty="0"/>
              <a:t>, </a:t>
            </a:r>
            <a:r>
              <a:rPr lang="de-DE" sz="1800" dirty="0" err="1"/>
              <a:t>surma</a:t>
            </a:r>
            <a:r>
              <a:rPr lang="de-DE" sz="1800" dirty="0"/>
              <a:t> </a:t>
            </a:r>
            <a:r>
              <a:rPr lang="de-DE" sz="1800" dirty="0" err="1"/>
              <a:t>jaoks</a:t>
            </a:r>
            <a:r>
              <a:rPr lang="de-DE" sz="1800" dirty="0"/>
              <a:t>. </a:t>
            </a:r>
            <a:r>
              <a:rPr lang="de-DE" sz="1800" dirty="0" err="1"/>
              <a:t>Proovi</a:t>
            </a:r>
            <a:r>
              <a:rPr lang="de-DE" sz="1800" dirty="0"/>
              <a:t> </a:t>
            </a:r>
            <a:r>
              <a:rPr lang="de-DE" sz="1800" dirty="0" err="1"/>
              <a:t>piiri</a:t>
            </a:r>
            <a:r>
              <a:rPr lang="de-DE" sz="1800" dirty="0"/>
              <a:t> </a:t>
            </a:r>
            <a:r>
              <a:rPr lang="de-DE" sz="1800" dirty="0" err="1"/>
              <a:t>juba</a:t>
            </a:r>
            <a:r>
              <a:rPr lang="de-DE" sz="1800" dirty="0"/>
              <a:t> </a:t>
            </a:r>
            <a:r>
              <a:rPr lang="de-DE" sz="1800" dirty="0" err="1"/>
              <a:t>praegu</a:t>
            </a:r>
            <a:r>
              <a:rPr lang="de-DE" sz="1800" dirty="0"/>
              <a:t> </a:t>
            </a:r>
            <a:r>
              <a:rPr lang="de-DE" sz="1800" dirty="0" err="1"/>
              <a:t>kogeda</a:t>
            </a:r>
            <a:r>
              <a:rPr lang="de-DE" sz="1800" dirty="0"/>
              <a:t>, </a:t>
            </a:r>
            <a:r>
              <a:rPr lang="et-EE" sz="1800" dirty="0" smtClean="0"/>
              <a:t> </a:t>
            </a:r>
            <a:r>
              <a:rPr lang="de-DE" sz="1800" dirty="0" err="1" smtClean="0"/>
              <a:t>veidi</a:t>
            </a:r>
            <a:r>
              <a:rPr lang="de-DE" sz="1800" dirty="0" smtClean="0"/>
              <a:t> </a:t>
            </a:r>
            <a:r>
              <a:rPr lang="de-DE" sz="1800" dirty="0" err="1"/>
              <a:t>ka</a:t>
            </a:r>
            <a:r>
              <a:rPr lang="de-DE" sz="1800" dirty="0"/>
              <a:t> </a:t>
            </a:r>
            <a:r>
              <a:rPr lang="de-DE" sz="1800" dirty="0" err="1"/>
              <a:t>hirmu</a:t>
            </a:r>
            <a:r>
              <a:rPr lang="de-DE" sz="1800" dirty="0"/>
              <a:t> ja </a:t>
            </a:r>
            <a:r>
              <a:rPr lang="de-DE" sz="1800" dirty="0" err="1"/>
              <a:t>rõhumist</a:t>
            </a:r>
            <a:r>
              <a:rPr lang="de-DE" sz="1800" dirty="0"/>
              <a:t>. </a:t>
            </a:r>
            <a:r>
              <a:rPr lang="de-DE" sz="1800" dirty="0" err="1"/>
              <a:t>Proovi</a:t>
            </a:r>
            <a:r>
              <a:rPr lang="de-DE" sz="1800" dirty="0"/>
              <a:t> </a:t>
            </a:r>
            <a:r>
              <a:rPr lang="de-DE" sz="1800" dirty="0" err="1"/>
              <a:t>tunnetada</a:t>
            </a:r>
            <a:r>
              <a:rPr lang="de-DE" sz="1800" dirty="0"/>
              <a:t>, </a:t>
            </a:r>
            <a:r>
              <a:rPr lang="de-DE" sz="1800" dirty="0" err="1"/>
              <a:t>mis</a:t>
            </a:r>
            <a:r>
              <a:rPr lang="de-DE" sz="1800" dirty="0"/>
              <a:t> </a:t>
            </a:r>
            <a:r>
              <a:rPr lang="et-EE" sz="1800" dirty="0" smtClean="0"/>
              <a:t> </a:t>
            </a:r>
            <a:r>
              <a:rPr lang="de-DE" sz="1800" dirty="0" err="1" smtClean="0"/>
              <a:t>võiks</a:t>
            </a:r>
            <a:r>
              <a:rPr lang="de-DE" sz="1800" dirty="0" smtClean="0"/>
              <a:t> </a:t>
            </a:r>
            <a:r>
              <a:rPr lang="de-DE" sz="1800" dirty="0" err="1"/>
              <a:t>sulle</a:t>
            </a:r>
            <a:r>
              <a:rPr lang="de-DE" sz="1800" dirty="0"/>
              <a:t> </a:t>
            </a:r>
            <a:r>
              <a:rPr lang="de-DE" sz="1800" dirty="0" err="1"/>
              <a:t>sel</a:t>
            </a:r>
            <a:r>
              <a:rPr lang="de-DE" sz="1800" dirty="0"/>
              <a:t> </a:t>
            </a:r>
            <a:r>
              <a:rPr lang="de-DE" sz="1800" dirty="0" err="1"/>
              <a:t>hetkel</a:t>
            </a:r>
            <a:r>
              <a:rPr lang="de-DE" sz="1800" dirty="0"/>
              <a:t> </a:t>
            </a:r>
            <a:r>
              <a:rPr lang="de-DE" sz="1800" dirty="0" err="1"/>
              <a:t>jõudu</a:t>
            </a:r>
            <a:r>
              <a:rPr lang="de-DE" sz="1800" dirty="0"/>
              <a:t> ja </a:t>
            </a:r>
            <a:r>
              <a:rPr lang="de-DE" sz="1800" dirty="0" err="1"/>
              <a:t>kindlustunnet</a:t>
            </a:r>
            <a:r>
              <a:rPr lang="de-DE" sz="1800" dirty="0"/>
              <a:t> </a:t>
            </a:r>
            <a:r>
              <a:rPr lang="de-DE" sz="1800" dirty="0" err="1"/>
              <a:t>anda</a:t>
            </a:r>
            <a:r>
              <a:rPr lang="de-DE" sz="1800" dirty="0"/>
              <a:t>: </a:t>
            </a:r>
            <a:r>
              <a:rPr lang="de-DE" sz="1800" dirty="0" err="1"/>
              <a:t>võim</a:t>
            </a:r>
            <a:r>
              <a:rPr lang="de-DE" sz="1800" dirty="0"/>
              <a:t>, </a:t>
            </a:r>
            <a:r>
              <a:rPr lang="de-DE" sz="1800" dirty="0" err="1"/>
              <a:t>vara</a:t>
            </a:r>
            <a:r>
              <a:rPr lang="de-DE" sz="1800" dirty="0" smtClean="0"/>
              <a:t>, </a:t>
            </a:r>
            <a:r>
              <a:rPr lang="de-DE" sz="1800" dirty="0" err="1"/>
              <a:t>raha</a:t>
            </a:r>
            <a:r>
              <a:rPr lang="de-DE" sz="1800" dirty="0"/>
              <a:t>, </a:t>
            </a:r>
            <a:r>
              <a:rPr lang="de-DE" sz="1800" dirty="0" err="1"/>
              <a:t>söök</a:t>
            </a:r>
            <a:r>
              <a:rPr lang="de-DE" sz="1800" dirty="0"/>
              <a:t> ja </a:t>
            </a:r>
            <a:r>
              <a:rPr lang="de-DE" sz="1800" dirty="0" err="1"/>
              <a:t>jook</a:t>
            </a:r>
            <a:r>
              <a:rPr lang="de-DE" sz="1800" dirty="0"/>
              <a:t>? </a:t>
            </a:r>
            <a:r>
              <a:rPr lang="de-DE" sz="1800" dirty="0" err="1"/>
              <a:t>Või</a:t>
            </a:r>
            <a:r>
              <a:rPr lang="de-DE" sz="1800" dirty="0"/>
              <a:t> </a:t>
            </a:r>
            <a:r>
              <a:rPr lang="de-DE" sz="1800" dirty="0" err="1"/>
              <a:t>äkki</a:t>
            </a:r>
            <a:r>
              <a:rPr lang="de-DE" sz="1800" dirty="0"/>
              <a:t> </a:t>
            </a:r>
            <a:r>
              <a:rPr lang="de-DE" sz="1800" dirty="0" err="1"/>
              <a:t>kaastunne</a:t>
            </a:r>
            <a:r>
              <a:rPr lang="de-DE" sz="1800" dirty="0"/>
              <a:t>, </a:t>
            </a:r>
            <a:r>
              <a:rPr lang="de-DE" sz="1800" dirty="0" err="1"/>
              <a:t>mõistmine</a:t>
            </a:r>
            <a:r>
              <a:rPr lang="de-DE" sz="1800" dirty="0"/>
              <a:t>, </a:t>
            </a:r>
            <a:r>
              <a:rPr lang="de-DE" sz="1800" dirty="0" err="1"/>
              <a:t>lähedus</a:t>
            </a:r>
            <a:r>
              <a:rPr lang="de-DE" sz="1800" dirty="0"/>
              <a:t> ja </a:t>
            </a:r>
            <a:r>
              <a:rPr lang="de-DE" sz="1800" dirty="0" err="1" smtClean="0"/>
              <a:t>puudutus</a:t>
            </a:r>
            <a:r>
              <a:rPr lang="de-DE" sz="1800" dirty="0"/>
              <a:t>? Mina, </a:t>
            </a:r>
            <a:r>
              <a:rPr lang="de-DE" sz="1800" dirty="0" err="1"/>
              <a:t>surm</a:t>
            </a:r>
            <a:r>
              <a:rPr lang="de-DE" sz="1800" dirty="0"/>
              <a:t>, </a:t>
            </a:r>
            <a:r>
              <a:rPr lang="de-DE" sz="1800" dirty="0" err="1"/>
              <a:t>jään</a:t>
            </a:r>
            <a:r>
              <a:rPr lang="de-DE" sz="1800" dirty="0"/>
              <a:t> </a:t>
            </a:r>
            <a:r>
              <a:rPr lang="de-DE" sz="1800" dirty="0" err="1"/>
              <a:t>muidugi</a:t>
            </a:r>
            <a:r>
              <a:rPr lang="de-DE" sz="1800" dirty="0"/>
              <a:t> </a:t>
            </a:r>
            <a:r>
              <a:rPr lang="de-DE" sz="1800" dirty="0" err="1"/>
              <a:t>endiselt</a:t>
            </a:r>
            <a:r>
              <a:rPr lang="de-DE" sz="1800" dirty="0"/>
              <a:t> </a:t>
            </a:r>
            <a:r>
              <a:rPr lang="de-DE" sz="1800" dirty="0" err="1"/>
              <a:t>vankumatuks</a:t>
            </a:r>
            <a:r>
              <a:rPr lang="de-DE" sz="1800" dirty="0"/>
              <a:t> </a:t>
            </a:r>
            <a:r>
              <a:rPr lang="de-DE" sz="1800" dirty="0" err="1"/>
              <a:t>piiriks</a:t>
            </a:r>
            <a:r>
              <a:rPr lang="de-DE" sz="1800" dirty="0"/>
              <a:t>. </a:t>
            </a:r>
            <a:r>
              <a:rPr lang="de-DE" sz="1800" dirty="0" err="1" smtClean="0"/>
              <a:t>Kuid</a:t>
            </a:r>
            <a:r>
              <a:rPr lang="de-DE" sz="1800" dirty="0" smtClean="0"/>
              <a:t> </a:t>
            </a:r>
            <a:r>
              <a:rPr lang="de-DE" sz="1800" dirty="0" err="1"/>
              <a:t>võibolla</a:t>
            </a:r>
            <a:r>
              <a:rPr lang="de-DE" sz="1800" dirty="0"/>
              <a:t> </a:t>
            </a:r>
            <a:r>
              <a:rPr lang="de-DE" sz="1800" dirty="0" err="1"/>
              <a:t>annan</a:t>
            </a:r>
            <a:r>
              <a:rPr lang="de-DE" sz="1800" dirty="0"/>
              <a:t> </a:t>
            </a:r>
            <a:r>
              <a:rPr lang="de-DE" sz="1800" dirty="0" err="1"/>
              <a:t>ka</a:t>
            </a:r>
            <a:r>
              <a:rPr lang="de-DE" sz="1800" dirty="0"/>
              <a:t> </a:t>
            </a:r>
            <a:r>
              <a:rPr lang="de-DE" sz="1800" dirty="0" err="1"/>
              <a:t>su</a:t>
            </a:r>
            <a:r>
              <a:rPr lang="de-DE" sz="1800" dirty="0"/>
              <a:t> </a:t>
            </a:r>
            <a:r>
              <a:rPr lang="de-DE" sz="1800" dirty="0" err="1"/>
              <a:t>elule</a:t>
            </a:r>
            <a:r>
              <a:rPr lang="de-DE" sz="1800" dirty="0"/>
              <a:t> </a:t>
            </a:r>
            <a:r>
              <a:rPr lang="de-DE" sz="1800" dirty="0" err="1"/>
              <a:t>tõuke</a:t>
            </a:r>
            <a:r>
              <a:rPr lang="de-DE" sz="1800" dirty="0"/>
              <a:t>: </a:t>
            </a:r>
            <a:r>
              <a:rPr lang="de-DE" sz="1800" dirty="0" err="1"/>
              <a:t>tõuke</a:t>
            </a:r>
            <a:r>
              <a:rPr lang="de-DE" sz="1800" dirty="0"/>
              <a:t> </a:t>
            </a:r>
            <a:r>
              <a:rPr lang="de-DE" sz="1800" dirty="0" err="1"/>
              <a:t>suuremaks</a:t>
            </a:r>
            <a:r>
              <a:rPr lang="de-DE" sz="1800" dirty="0"/>
              <a:t> </a:t>
            </a:r>
            <a:r>
              <a:rPr lang="de-DE" sz="1800" dirty="0" err="1"/>
              <a:t>sügavuseks</a:t>
            </a:r>
            <a:r>
              <a:rPr lang="de-DE" sz="1800" dirty="0"/>
              <a:t>, </a:t>
            </a:r>
            <a:r>
              <a:rPr lang="de-DE" sz="1800" dirty="0" err="1" smtClean="0"/>
              <a:t>tõuke</a:t>
            </a:r>
            <a:r>
              <a:rPr lang="de-DE" sz="1800" dirty="0" smtClean="0"/>
              <a:t> </a:t>
            </a:r>
            <a:r>
              <a:rPr lang="de-DE" sz="1800" dirty="0" err="1"/>
              <a:t>kõige</a:t>
            </a:r>
            <a:r>
              <a:rPr lang="de-DE" sz="1800" dirty="0"/>
              <a:t> </a:t>
            </a:r>
            <a:r>
              <a:rPr lang="de-DE" sz="1800" dirty="0" err="1"/>
              <a:t>olulisemaks</a:t>
            </a:r>
            <a:r>
              <a:rPr lang="de-DE" sz="1800" dirty="0"/>
              <a:t>, </a:t>
            </a:r>
            <a:r>
              <a:rPr lang="de-DE" sz="1800" dirty="0" err="1"/>
              <a:t>tõuke</a:t>
            </a:r>
            <a:r>
              <a:rPr lang="de-DE" sz="1800" dirty="0"/>
              <a:t> </a:t>
            </a:r>
            <a:r>
              <a:rPr lang="de-DE" sz="1800" dirty="0" err="1"/>
              <a:t>kaastundeks</a:t>
            </a:r>
            <a:r>
              <a:rPr lang="de-DE" sz="1800" dirty="0"/>
              <a:t> ja </a:t>
            </a:r>
            <a:r>
              <a:rPr lang="de-DE" sz="1800" dirty="0" err="1"/>
              <a:t>armastuseks</a:t>
            </a:r>
            <a:r>
              <a:rPr lang="de-DE" sz="1800" dirty="0"/>
              <a:t> – </a:t>
            </a:r>
            <a:r>
              <a:rPr lang="de-DE" sz="1800" dirty="0" err="1"/>
              <a:t>juba</a:t>
            </a:r>
            <a:r>
              <a:rPr lang="de-DE" sz="1800" dirty="0"/>
              <a:t> </a:t>
            </a:r>
            <a:r>
              <a:rPr lang="de-DE" sz="1800" dirty="0" err="1"/>
              <a:t>nüüd</a:t>
            </a:r>
            <a:r>
              <a:rPr lang="de-DE" sz="1800" dirty="0"/>
              <a:t>, </a:t>
            </a:r>
            <a:r>
              <a:rPr lang="de-DE" sz="1800" dirty="0" err="1" smtClean="0"/>
              <a:t>eluajal</a:t>
            </a:r>
            <a:r>
              <a:rPr lang="de-DE" sz="1800" dirty="0"/>
              <a:t>, </a:t>
            </a:r>
            <a:r>
              <a:rPr lang="de-DE" sz="1800" dirty="0" err="1"/>
              <a:t>mitte</a:t>
            </a:r>
            <a:r>
              <a:rPr lang="de-DE" sz="1800" dirty="0"/>
              <a:t> alles </a:t>
            </a:r>
            <a:r>
              <a:rPr lang="de-DE" sz="1800" dirty="0" err="1"/>
              <a:t>surmatunnil</a:t>
            </a:r>
            <a:r>
              <a:rPr lang="de-DE" sz="1800" dirty="0"/>
              <a:t>. </a:t>
            </a:r>
            <a:r>
              <a:rPr lang="de-DE" sz="1800" dirty="0" err="1"/>
              <a:t>Tegelikult</a:t>
            </a:r>
            <a:r>
              <a:rPr lang="de-DE" sz="1800" dirty="0"/>
              <a:t> </a:t>
            </a:r>
            <a:r>
              <a:rPr lang="de-DE" sz="1800" dirty="0" err="1"/>
              <a:t>keerleb</a:t>
            </a:r>
            <a:r>
              <a:rPr lang="de-DE" sz="1800" dirty="0"/>
              <a:t> </a:t>
            </a:r>
            <a:r>
              <a:rPr lang="de-DE" sz="1800" dirty="0" err="1"/>
              <a:t>ju</a:t>
            </a:r>
            <a:r>
              <a:rPr lang="de-DE" sz="1800" dirty="0"/>
              <a:t> </a:t>
            </a:r>
            <a:r>
              <a:rPr lang="de-DE" sz="1800" dirty="0" err="1"/>
              <a:t>kõik</a:t>
            </a:r>
            <a:r>
              <a:rPr lang="de-DE" sz="1800" dirty="0"/>
              <a:t> </a:t>
            </a:r>
            <a:r>
              <a:rPr lang="de-DE" sz="1800" dirty="0" err="1"/>
              <a:t>alati</a:t>
            </a:r>
            <a:r>
              <a:rPr lang="de-DE" sz="1800" dirty="0"/>
              <a:t> </a:t>
            </a:r>
            <a:r>
              <a:rPr lang="de-DE" sz="1800" dirty="0" err="1" smtClean="0"/>
              <a:t>ümber</a:t>
            </a:r>
            <a:r>
              <a:rPr lang="et-EE" sz="1800" dirty="0" smtClean="0"/>
              <a:t> </a:t>
            </a:r>
            <a:r>
              <a:rPr lang="de-DE" sz="1800" dirty="0" err="1" smtClean="0"/>
              <a:t>elu</a:t>
            </a:r>
            <a:r>
              <a:rPr lang="de-DE" sz="1800" dirty="0" smtClean="0"/>
              <a:t>.</a:t>
            </a:r>
            <a:endParaRPr lang="de-DE" sz="18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Norbert </a:t>
            </a:r>
            <a:r>
              <a:rPr lang="de-DE" dirty="0" err="1"/>
              <a:t>Heyman</a:t>
            </a:r>
            <a:r>
              <a:rPr lang="de-DE" dirty="0"/>
              <a:t>, </a:t>
            </a:r>
            <a:r>
              <a:rPr lang="de-DE" dirty="0" err="1"/>
              <a:t>katoliku</a:t>
            </a:r>
            <a:r>
              <a:rPr lang="de-DE" dirty="0"/>
              <a:t> </a:t>
            </a:r>
            <a:r>
              <a:rPr lang="de-DE" dirty="0" err="1"/>
              <a:t>haigla</a:t>
            </a:r>
            <a:r>
              <a:rPr lang="de-DE" dirty="0"/>
              <a:t> </a:t>
            </a:r>
            <a:r>
              <a:rPr lang="de-DE" dirty="0" err="1"/>
              <a:t>kaplan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Mõtisklusi surma üle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800" dirty="0" smtClean="0"/>
          </a:p>
          <a:p>
            <a:endParaRPr lang="de-DE" sz="1800" dirty="0"/>
          </a:p>
          <a:p>
            <a:pPr marL="182563" indent="0">
              <a:buNone/>
            </a:pPr>
            <a:r>
              <a:rPr lang="de-DE" sz="1800" dirty="0" err="1"/>
              <a:t>Nii</a:t>
            </a:r>
            <a:r>
              <a:rPr lang="de-DE" sz="1800" dirty="0"/>
              <a:t> </a:t>
            </a:r>
            <a:r>
              <a:rPr lang="de-DE" sz="1800" dirty="0" err="1"/>
              <a:t>või</a:t>
            </a:r>
            <a:r>
              <a:rPr lang="de-DE" sz="1800" dirty="0"/>
              <a:t> </a:t>
            </a:r>
            <a:r>
              <a:rPr lang="de-DE" sz="1800" dirty="0" err="1"/>
              <a:t>sellesarnaselt</a:t>
            </a:r>
            <a:r>
              <a:rPr lang="de-DE" sz="1800" dirty="0"/>
              <a:t> </a:t>
            </a:r>
            <a:r>
              <a:rPr lang="de-DE" sz="1800" dirty="0" err="1"/>
              <a:t>võiks</a:t>
            </a:r>
            <a:r>
              <a:rPr lang="de-DE" sz="1800" dirty="0"/>
              <a:t> </a:t>
            </a:r>
            <a:r>
              <a:rPr lang="de-DE" sz="1800" dirty="0" err="1"/>
              <a:t>surm</a:t>
            </a:r>
            <a:r>
              <a:rPr lang="de-DE" sz="1800" dirty="0"/>
              <a:t> </a:t>
            </a:r>
            <a:r>
              <a:rPr lang="de-DE" sz="1800" dirty="0" err="1"/>
              <a:t>meiega</a:t>
            </a:r>
            <a:r>
              <a:rPr lang="de-DE" sz="1800" dirty="0"/>
              <a:t> </a:t>
            </a:r>
            <a:r>
              <a:rPr lang="de-DE" sz="1800" dirty="0" err="1"/>
              <a:t>rääkida</a:t>
            </a:r>
            <a:r>
              <a:rPr lang="de-DE" sz="1800" dirty="0"/>
              <a:t>, </a:t>
            </a:r>
            <a:r>
              <a:rPr lang="de-DE" sz="1800" dirty="0" err="1"/>
              <a:t>nii</a:t>
            </a:r>
            <a:r>
              <a:rPr lang="de-DE" sz="1800" dirty="0"/>
              <a:t> </a:t>
            </a:r>
            <a:r>
              <a:rPr lang="de-DE" sz="1800" dirty="0" err="1"/>
              <a:t>meie</a:t>
            </a:r>
            <a:r>
              <a:rPr lang="de-DE" sz="1800" dirty="0"/>
              <a:t> </a:t>
            </a:r>
            <a:r>
              <a:rPr lang="de-DE" sz="1800" dirty="0" err="1"/>
              <a:t>tardumust</a:t>
            </a:r>
            <a:r>
              <a:rPr lang="de-DE" sz="1800" dirty="0"/>
              <a:t> </a:t>
            </a:r>
            <a:r>
              <a:rPr lang="de-DE" sz="1800" dirty="0" smtClean="0"/>
              <a:t>ja</a:t>
            </a:r>
            <a:r>
              <a:rPr lang="et-EE" sz="1800" dirty="0" smtClean="0"/>
              <a:t> </a:t>
            </a:r>
            <a:r>
              <a:rPr lang="de-DE" sz="1800" dirty="0" err="1" smtClean="0"/>
              <a:t>hirmu</a:t>
            </a:r>
            <a:r>
              <a:rPr lang="de-DE" sz="1800" dirty="0" smtClean="0"/>
              <a:t> </a:t>
            </a:r>
            <a:r>
              <a:rPr lang="de-DE" sz="1800" dirty="0" err="1"/>
              <a:t>veidi</a:t>
            </a:r>
            <a:r>
              <a:rPr lang="de-DE" sz="1800" dirty="0"/>
              <a:t> </a:t>
            </a:r>
            <a:r>
              <a:rPr lang="de-DE" sz="1800" dirty="0" err="1"/>
              <a:t>vähendada</a:t>
            </a:r>
            <a:r>
              <a:rPr lang="de-DE" sz="1800" dirty="0"/>
              <a:t>. Ja </a:t>
            </a:r>
            <a:r>
              <a:rPr lang="de-DE" sz="1800" dirty="0" err="1"/>
              <a:t>surma</a:t>
            </a:r>
            <a:r>
              <a:rPr lang="de-DE" sz="1800" dirty="0"/>
              <a:t> </a:t>
            </a:r>
            <a:r>
              <a:rPr lang="de-DE" sz="1800" dirty="0" err="1"/>
              <a:t>piirist</a:t>
            </a:r>
            <a:r>
              <a:rPr lang="de-DE" sz="1800" dirty="0"/>
              <a:t> </a:t>
            </a:r>
            <a:r>
              <a:rPr lang="de-DE" sz="1800" dirty="0" err="1"/>
              <a:t>võib</a:t>
            </a:r>
            <a:r>
              <a:rPr lang="de-DE" sz="1800" dirty="0"/>
              <a:t> </a:t>
            </a:r>
            <a:r>
              <a:rPr lang="de-DE" sz="1800" dirty="0" err="1"/>
              <a:t>saada</a:t>
            </a:r>
            <a:r>
              <a:rPr lang="de-DE" sz="1800" dirty="0"/>
              <a:t> </a:t>
            </a:r>
            <a:r>
              <a:rPr lang="de-DE" sz="1800" dirty="0" err="1"/>
              <a:t>meie</a:t>
            </a:r>
            <a:r>
              <a:rPr lang="de-DE" sz="1800" dirty="0"/>
              <a:t> </a:t>
            </a:r>
            <a:r>
              <a:rPr lang="de-DE" sz="1800" dirty="0" err="1"/>
              <a:t>elule</a:t>
            </a:r>
            <a:r>
              <a:rPr lang="de-DE" sz="1800" dirty="0"/>
              <a:t> </a:t>
            </a:r>
            <a:r>
              <a:rPr lang="de-DE" sz="1800" dirty="0" err="1"/>
              <a:t>tõuke</a:t>
            </a:r>
            <a:r>
              <a:rPr lang="de-DE" sz="1800" dirty="0"/>
              <a:t> </a:t>
            </a:r>
            <a:r>
              <a:rPr lang="de-DE" sz="1800" dirty="0" err="1"/>
              <a:t>andev</a:t>
            </a:r>
            <a:r>
              <a:rPr lang="de-DE" sz="1800" dirty="0"/>
              <a:t> </a:t>
            </a:r>
            <a:r>
              <a:rPr lang="de-DE" sz="1800" dirty="0" err="1"/>
              <a:t>jõud</a:t>
            </a:r>
            <a:r>
              <a:rPr lang="de-DE" sz="1800" dirty="0" smtClean="0"/>
              <a:t>,</a:t>
            </a:r>
            <a:r>
              <a:rPr lang="et-EE" sz="1800" dirty="0" smtClean="0"/>
              <a:t> </a:t>
            </a:r>
            <a:r>
              <a:rPr lang="de-DE" sz="1800" dirty="0" smtClean="0"/>
              <a:t> </a:t>
            </a:r>
            <a:r>
              <a:rPr lang="de-DE" sz="1800" dirty="0" err="1"/>
              <a:t>inimväärse</a:t>
            </a:r>
            <a:r>
              <a:rPr lang="de-DE" sz="1800" dirty="0"/>
              <a:t> </a:t>
            </a:r>
            <a:r>
              <a:rPr lang="de-DE" sz="1800" dirty="0" err="1"/>
              <a:t>leppimise</a:t>
            </a:r>
            <a:r>
              <a:rPr lang="de-DE" sz="1800" dirty="0"/>
              <a:t> </a:t>
            </a:r>
            <a:r>
              <a:rPr lang="de-DE" sz="1800" dirty="0" err="1"/>
              <a:t>jõud</a:t>
            </a:r>
            <a:r>
              <a:rPr lang="de-DE" sz="1800" dirty="0"/>
              <a:t>. On </a:t>
            </a:r>
            <a:r>
              <a:rPr lang="de-DE" sz="1800" dirty="0" err="1"/>
              <a:t>hea</a:t>
            </a:r>
            <a:r>
              <a:rPr lang="de-DE" sz="1800" dirty="0"/>
              <a:t> </a:t>
            </a:r>
            <a:r>
              <a:rPr lang="de-DE" sz="1800" dirty="0" err="1" smtClean="0"/>
              <a:t>lasta</a:t>
            </a:r>
            <a:r>
              <a:rPr lang="de-DE" sz="1800" dirty="0" smtClean="0"/>
              <a:t> </a:t>
            </a:r>
            <a:r>
              <a:rPr lang="de-DE" sz="1800" dirty="0" err="1"/>
              <a:t>asjadel</a:t>
            </a:r>
            <a:r>
              <a:rPr lang="de-DE" sz="1800" dirty="0"/>
              <a:t> </a:t>
            </a:r>
            <a:r>
              <a:rPr lang="de-DE" sz="1800" dirty="0" err="1"/>
              <a:t>rääkida</a:t>
            </a:r>
            <a:r>
              <a:rPr lang="de-DE" sz="1800" dirty="0"/>
              <a:t>, </a:t>
            </a:r>
            <a:r>
              <a:rPr lang="de-DE" sz="1800" dirty="0" err="1"/>
              <a:t>ka</a:t>
            </a:r>
            <a:r>
              <a:rPr lang="de-DE" sz="1800" dirty="0"/>
              <a:t> </a:t>
            </a:r>
            <a:r>
              <a:rPr lang="de-DE" sz="1800" dirty="0" err="1"/>
              <a:t>surmal</a:t>
            </a:r>
            <a:r>
              <a:rPr lang="de-DE" sz="1800" dirty="0"/>
              <a:t>. Ja on </a:t>
            </a:r>
            <a:r>
              <a:rPr lang="de-DE" sz="1800" dirty="0" err="1"/>
              <a:t>hea</a:t>
            </a:r>
            <a:r>
              <a:rPr lang="de-DE" sz="1800" dirty="0"/>
              <a:t> </a:t>
            </a:r>
            <a:r>
              <a:rPr lang="de-DE" sz="1800" dirty="0" err="1"/>
              <a:t>hoida</a:t>
            </a:r>
            <a:r>
              <a:rPr lang="de-DE" sz="1800" dirty="0"/>
              <a:t> </a:t>
            </a:r>
            <a:r>
              <a:rPr lang="de-DE" sz="1800" dirty="0" err="1"/>
              <a:t>oma</a:t>
            </a:r>
            <a:r>
              <a:rPr lang="de-DE" sz="1800" dirty="0"/>
              <a:t> hing </a:t>
            </a:r>
            <a:r>
              <a:rPr lang="de-DE" sz="1800" dirty="0" err="1" smtClean="0"/>
              <a:t>avatud</a:t>
            </a:r>
            <a:r>
              <a:rPr lang="de-DE" sz="1800" dirty="0" smtClean="0"/>
              <a:t> </a:t>
            </a:r>
            <a:r>
              <a:rPr lang="de-DE" sz="1800" dirty="0" err="1"/>
              <a:t>kõigele</a:t>
            </a:r>
            <a:r>
              <a:rPr lang="de-DE" sz="1800" dirty="0"/>
              <a:t>, </a:t>
            </a:r>
            <a:r>
              <a:rPr lang="de-DE" sz="1800" dirty="0" err="1"/>
              <a:t>mis</a:t>
            </a:r>
            <a:r>
              <a:rPr lang="de-DE" sz="1800" dirty="0"/>
              <a:t> </a:t>
            </a:r>
            <a:r>
              <a:rPr lang="de-DE" sz="1800" dirty="0" err="1"/>
              <a:t>meiega</a:t>
            </a:r>
            <a:r>
              <a:rPr lang="de-DE" sz="1800" dirty="0"/>
              <a:t> </a:t>
            </a:r>
            <a:r>
              <a:rPr lang="de-DE" sz="1800" dirty="0" err="1"/>
              <a:t>rääkida</a:t>
            </a:r>
            <a:r>
              <a:rPr lang="de-DE" sz="1800" dirty="0"/>
              <a:t> </a:t>
            </a:r>
            <a:r>
              <a:rPr lang="de-DE" sz="1800" dirty="0" err="1"/>
              <a:t>tahaks</a:t>
            </a:r>
            <a:r>
              <a:rPr lang="de-DE" sz="1800" dirty="0"/>
              <a:t>, </a:t>
            </a:r>
            <a:r>
              <a:rPr lang="de-DE" sz="1800" dirty="0" err="1"/>
              <a:t>kõigele</a:t>
            </a:r>
            <a:r>
              <a:rPr lang="de-DE" sz="1800" dirty="0"/>
              <a:t>, </a:t>
            </a:r>
            <a:r>
              <a:rPr lang="de-DE" sz="1800" dirty="0" err="1"/>
              <a:t>mis</a:t>
            </a:r>
            <a:r>
              <a:rPr lang="de-DE" sz="1800" dirty="0"/>
              <a:t> </a:t>
            </a:r>
            <a:r>
              <a:rPr lang="de-DE" sz="1800" dirty="0" err="1" smtClean="0"/>
              <a:t>meie</a:t>
            </a:r>
            <a:r>
              <a:rPr lang="de-DE" sz="1800" dirty="0" smtClean="0"/>
              <a:t> </a:t>
            </a:r>
            <a:r>
              <a:rPr lang="de-DE" sz="1800" dirty="0" err="1"/>
              <a:t>ellu</a:t>
            </a:r>
            <a:r>
              <a:rPr lang="de-DE" sz="1800" dirty="0"/>
              <a:t> </a:t>
            </a:r>
            <a:r>
              <a:rPr lang="de-DE" sz="1800" dirty="0" err="1"/>
              <a:t>tuleb</a:t>
            </a:r>
            <a:r>
              <a:rPr lang="de-DE" sz="1800" dirty="0"/>
              <a:t>.</a:t>
            </a:r>
          </a:p>
          <a:p>
            <a:pPr marL="182563" indent="0">
              <a:buNone/>
            </a:pPr>
            <a:r>
              <a:rPr lang="de-DE" sz="1800" dirty="0"/>
              <a:t> </a:t>
            </a:r>
          </a:p>
          <a:p>
            <a:pPr>
              <a:buNone/>
            </a:pPr>
            <a:r>
              <a:rPr lang="de-DE" sz="1800" dirty="0"/>
              <a:t> </a:t>
            </a:r>
          </a:p>
          <a:p>
            <a:pPr marL="182563" indent="0">
              <a:buNone/>
            </a:pPr>
            <a:r>
              <a:rPr lang="de-DE" sz="1800" i="1" dirty="0" err="1"/>
              <a:t>Lugege</a:t>
            </a:r>
            <a:r>
              <a:rPr lang="de-DE" sz="1800" i="1" dirty="0"/>
              <a:t> </a:t>
            </a:r>
            <a:r>
              <a:rPr lang="de-DE" sz="1800" i="1" dirty="0" err="1"/>
              <a:t>seda</a:t>
            </a:r>
            <a:r>
              <a:rPr lang="de-DE" sz="1800" i="1" dirty="0"/>
              <a:t> </a:t>
            </a:r>
            <a:r>
              <a:rPr lang="de-DE" sz="1800" i="1" dirty="0" err="1"/>
              <a:t>teksti</a:t>
            </a:r>
            <a:r>
              <a:rPr lang="de-DE" sz="1800" i="1" dirty="0"/>
              <a:t> </a:t>
            </a:r>
            <a:r>
              <a:rPr lang="de-DE" sz="1800" i="1" dirty="0" err="1"/>
              <a:t>ning</a:t>
            </a:r>
            <a:r>
              <a:rPr lang="de-DE" sz="1800" i="1" dirty="0"/>
              <a:t> </a:t>
            </a:r>
            <a:r>
              <a:rPr lang="de-DE" sz="1800" i="1" dirty="0" err="1"/>
              <a:t>laske</a:t>
            </a:r>
            <a:r>
              <a:rPr lang="de-DE" sz="1800" i="1" dirty="0"/>
              <a:t> </a:t>
            </a:r>
            <a:r>
              <a:rPr lang="de-DE" sz="1800" i="1" dirty="0" err="1"/>
              <a:t>sel</a:t>
            </a:r>
            <a:r>
              <a:rPr lang="de-DE" sz="1800" i="1" dirty="0"/>
              <a:t> ja </a:t>
            </a:r>
            <a:r>
              <a:rPr lang="de-DE" sz="1800" i="1" dirty="0" err="1"/>
              <a:t>selles</a:t>
            </a:r>
            <a:r>
              <a:rPr lang="de-DE" sz="1800" i="1" dirty="0"/>
              <a:t> </a:t>
            </a:r>
            <a:r>
              <a:rPr lang="de-DE" sz="1800" i="1" dirty="0" err="1"/>
              <a:t>sisalduvatel</a:t>
            </a:r>
            <a:r>
              <a:rPr lang="de-DE" sz="1800" i="1" dirty="0"/>
              <a:t> </a:t>
            </a:r>
            <a:r>
              <a:rPr lang="de-DE" sz="1800" i="1" dirty="0" err="1"/>
              <a:t>küsimustel</a:t>
            </a:r>
            <a:r>
              <a:rPr lang="de-DE" sz="1800" i="1" dirty="0"/>
              <a:t> </a:t>
            </a:r>
            <a:r>
              <a:rPr lang="de-DE" sz="1800" i="1" dirty="0" err="1"/>
              <a:t>endale</a:t>
            </a:r>
            <a:r>
              <a:rPr lang="de-DE" sz="1800" i="1" dirty="0"/>
              <a:t> </a:t>
            </a:r>
            <a:r>
              <a:rPr lang="de-DE" sz="1800" i="1" dirty="0" err="1"/>
              <a:t>teed</a:t>
            </a:r>
            <a:r>
              <a:rPr lang="de-DE" sz="1800" i="1" dirty="0"/>
              <a:t> </a:t>
            </a:r>
            <a:r>
              <a:rPr lang="de-DE" sz="1800" i="1" dirty="0" err="1"/>
              <a:t>näidata</a:t>
            </a:r>
            <a:r>
              <a:rPr lang="de-DE" sz="1800" i="1" dirty="0"/>
              <a:t>...</a:t>
            </a:r>
            <a:endParaRPr lang="de-DE" sz="18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de-DE"/>
              <a:t>Mõtisklusi suremisest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018458"/>
          </a:xfrm>
        </p:spPr>
        <p:txBody>
          <a:bodyPr>
            <a:normAutofit/>
          </a:bodyPr>
          <a:lstStyle/>
          <a:p>
            <a:r>
              <a:rPr lang="de-DE" dirty="0"/>
              <a:t>l. </a:t>
            </a:r>
            <a:r>
              <a:rPr lang="de-DE" dirty="0" err="1"/>
              <a:t>Inimese</a:t>
            </a:r>
            <a:r>
              <a:rPr lang="de-DE" dirty="0"/>
              <a:t> </a:t>
            </a:r>
            <a:r>
              <a:rPr lang="de-DE" dirty="0" err="1"/>
              <a:t>õigus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jääda</a:t>
            </a:r>
            <a:r>
              <a:rPr lang="de-DE" dirty="0"/>
              <a:t> </a:t>
            </a:r>
            <a:r>
              <a:rPr lang="de-DE" dirty="0" err="1"/>
              <a:t>inimeseks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ka</a:t>
            </a:r>
            <a:r>
              <a:rPr lang="de-DE" dirty="0"/>
              <a:t> </a:t>
            </a:r>
            <a:r>
              <a:rPr lang="de-DE" dirty="0" err="1" smtClean="0"/>
              <a:t>surres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/>
              <a:t>Täpsemalt eeldab see järgmist: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– </a:t>
            </a:r>
            <a:r>
              <a:rPr lang="de-DE" dirty="0" err="1"/>
              <a:t>elava</a:t>
            </a:r>
            <a:r>
              <a:rPr lang="de-DE" dirty="0"/>
              <a:t> </a:t>
            </a:r>
            <a:r>
              <a:rPr lang="de-DE" dirty="0" err="1"/>
              <a:t>inimolendina</a:t>
            </a:r>
            <a:r>
              <a:rPr lang="de-DE" dirty="0"/>
              <a:t> </a:t>
            </a:r>
            <a:r>
              <a:rPr lang="de-DE" dirty="0" err="1"/>
              <a:t>kohtlemine</a:t>
            </a:r>
            <a:r>
              <a:rPr lang="de-DE" dirty="0"/>
              <a:t> </a:t>
            </a:r>
            <a:r>
              <a:rPr lang="de-DE" dirty="0" err="1"/>
              <a:t>kuni</a:t>
            </a:r>
            <a:r>
              <a:rPr lang="de-DE" dirty="0"/>
              <a:t> </a:t>
            </a:r>
            <a:r>
              <a:rPr lang="de-DE" dirty="0" err="1"/>
              <a:t>surmani</a:t>
            </a:r>
            <a:r>
              <a:rPr lang="de-DE" dirty="0"/>
              <a:t>;</a:t>
            </a:r>
          </a:p>
          <a:p>
            <a:r>
              <a:rPr lang="de-DE" dirty="0"/>
              <a:t>– </a:t>
            </a:r>
            <a:r>
              <a:rPr lang="de-DE" dirty="0" err="1"/>
              <a:t>isikupära</a:t>
            </a:r>
            <a:r>
              <a:rPr lang="de-DE" dirty="0"/>
              <a:t> ja </a:t>
            </a:r>
            <a:r>
              <a:rPr lang="de-DE" dirty="0" err="1"/>
              <a:t>otsustusvabaduse</a:t>
            </a:r>
            <a:r>
              <a:rPr lang="de-DE" dirty="0"/>
              <a:t> </a:t>
            </a:r>
            <a:r>
              <a:rPr lang="de-DE" dirty="0" err="1"/>
              <a:t>säilimine</a:t>
            </a:r>
            <a:r>
              <a:rPr lang="de-DE" dirty="0"/>
              <a:t> </a:t>
            </a:r>
            <a:r>
              <a:rPr lang="de-DE" dirty="0" err="1"/>
              <a:t>ka</a:t>
            </a:r>
            <a:r>
              <a:rPr lang="de-DE" dirty="0"/>
              <a:t> </a:t>
            </a:r>
            <a:r>
              <a:rPr lang="de-DE" dirty="0" err="1"/>
              <a:t>siis</a:t>
            </a:r>
            <a:r>
              <a:rPr lang="de-DE" dirty="0"/>
              <a:t>, </a:t>
            </a:r>
            <a:r>
              <a:rPr lang="de-DE" dirty="0" err="1"/>
              <a:t>kui</a:t>
            </a:r>
            <a:r>
              <a:rPr lang="de-DE" dirty="0"/>
              <a:t> </a:t>
            </a:r>
            <a:r>
              <a:rPr lang="de-DE" dirty="0" err="1"/>
              <a:t>teised</a:t>
            </a:r>
            <a:r>
              <a:rPr lang="de-DE" dirty="0"/>
              <a:t> ei </a:t>
            </a:r>
            <a:r>
              <a:rPr lang="de-DE" dirty="0" err="1"/>
              <a:t>ole</a:t>
            </a:r>
            <a:r>
              <a:rPr lang="de-DE" dirty="0"/>
              <a:t> </a:t>
            </a:r>
            <a:r>
              <a:rPr lang="de-DE" dirty="0" err="1"/>
              <a:t>sellega</a:t>
            </a:r>
            <a:r>
              <a:rPr lang="de-DE" dirty="0"/>
              <a:t> </a:t>
            </a:r>
            <a:r>
              <a:rPr lang="de-DE" dirty="0" err="1"/>
              <a:t>nõus</a:t>
            </a:r>
            <a:r>
              <a:rPr lang="de-DE" dirty="0"/>
              <a:t>;</a:t>
            </a:r>
          </a:p>
          <a:p>
            <a:r>
              <a:rPr lang="de-DE" dirty="0"/>
              <a:t>– </a:t>
            </a:r>
            <a:r>
              <a:rPr lang="de-DE" dirty="0" err="1"/>
              <a:t>väärikus</a:t>
            </a:r>
            <a:r>
              <a:rPr lang="de-DE" dirty="0"/>
              <a:t>, </a:t>
            </a:r>
            <a:r>
              <a:rPr lang="de-DE" dirty="0" err="1"/>
              <a:t>rahu</a:t>
            </a:r>
            <a:r>
              <a:rPr lang="de-DE" dirty="0"/>
              <a:t>, </a:t>
            </a:r>
            <a:r>
              <a:rPr lang="de-DE" dirty="0" err="1"/>
              <a:t>valutus</a:t>
            </a:r>
            <a:r>
              <a:rPr lang="de-DE" dirty="0"/>
              <a:t>, </a:t>
            </a:r>
            <a:r>
              <a:rPr lang="de-DE" dirty="0" err="1"/>
              <a:t>ausus</a:t>
            </a:r>
            <a:r>
              <a:rPr lang="de-DE" dirty="0"/>
              <a:t>, </a:t>
            </a:r>
            <a:r>
              <a:rPr lang="de-DE" dirty="0" err="1" smtClean="0"/>
              <a:t>illusioonivabadust</a:t>
            </a:r>
            <a:r>
              <a:rPr lang="de-DE" dirty="0" smtClean="0"/>
              <a:t> </a:t>
            </a:r>
            <a:r>
              <a:rPr lang="de-DE" dirty="0"/>
              <a:t>ja </a:t>
            </a:r>
            <a:r>
              <a:rPr lang="de-DE" dirty="0" err="1"/>
              <a:t>kehaline</a:t>
            </a:r>
            <a:r>
              <a:rPr lang="de-DE" dirty="0"/>
              <a:t> </a:t>
            </a:r>
            <a:r>
              <a:rPr lang="de-DE" dirty="0" err="1"/>
              <a:t>puutumatus</a:t>
            </a:r>
            <a:r>
              <a:rPr lang="de-DE" dirty="0"/>
              <a:t> </a:t>
            </a:r>
            <a:r>
              <a:rPr lang="de-DE" dirty="0" err="1"/>
              <a:t>kuni</a:t>
            </a:r>
            <a:r>
              <a:rPr lang="de-DE" dirty="0"/>
              <a:t> </a:t>
            </a:r>
            <a:r>
              <a:rPr lang="de-DE" dirty="0" err="1"/>
              <a:t>surmani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i="1" dirty="0" err="1"/>
              <a:t>Sellele</a:t>
            </a:r>
            <a:r>
              <a:rPr lang="de-DE" i="1" dirty="0"/>
              <a:t> </a:t>
            </a:r>
            <a:r>
              <a:rPr lang="de-DE" i="1" dirty="0" err="1"/>
              <a:t>vastavad</a:t>
            </a:r>
            <a:r>
              <a:rPr lang="de-DE" i="1" dirty="0"/>
              <a:t> </a:t>
            </a:r>
            <a:r>
              <a:rPr lang="de-DE" i="1" dirty="0" err="1"/>
              <a:t>järgmised</a:t>
            </a:r>
            <a:r>
              <a:rPr lang="de-DE" i="1" dirty="0"/>
              <a:t> </a:t>
            </a:r>
            <a:r>
              <a:rPr lang="de-DE" i="1" dirty="0" err="1"/>
              <a:t>nõuded</a:t>
            </a:r>
            <a:r>
              <a:rPr lang="de-DE" i="1" dirty="0"/>
              <a:t> </a:t>
            </a:r>
            <a:r>
              <a:rPr lang="de-DE" i="1" dirty="0" err="1" smtClean="0"/>
              <a:t>hooldamisel</a:t>
            </a:r>
            <a:r>
              <a:rPr lang="et-EE" i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– </a:t>
            </a:r>
            <a:r>
              <a:rPr lang="et-EE" dirty="0"/>
              <a:t>k</a:t>
            </a:r>
            <a:r>
              <a:rPr lang="de-DE" dirty="0" err="1" smtClean="0"/>
              <a:t>ujutlege</a:t>
            </a:r>
            <a:r>
              <a:rPr lang="de-DE" dirty="0" smtClean="0"/>
              <a:t> </a:t>
            </a:r>
            <a:r>
              <a:rPr lang="de-DE" dirty="0" err="1"/>
              <a:t>inimest</a:t>
            </a:r>
            <a:r>
              <a:rPr lang="de-DE" dirty="0"/>
              <a:t> </a:t>
            </a:r>
            <a:r>
              <a:rPr lang="de-DE" dirty="0" err="1"/>
              <a:t>endale</a:t>
            </a:r>
            <a:r>
              <a:rPr lang="de-DE" dirty="0"/>
              <a:t> </a:t>
            </a:r>
            <a:r>
              <a:rPr lang="de-DE" dirty="0" err="1"/>
              <a:t>alati</a:t>
            </a:r>
            <a:r>
              <a:rPr lang="de-DE" dirty="0"/>
              <a:t> </a:t>
            </a:r>
            <a:r>
              <a:rPr lang="de-DE" dirty="0" err="1"/>
              <a:t>nii</a:t>
            </a:r>
            <a:r>
              <a:rPr lang="de-DE" dirty="0"/>
              <a:t> </a:t>
            </a:r>
            <a:r>
              <a:rPr lang="de-DE" dirty="0" err="1"/>
              <a:t>nagu</a:t>
            </a:r>
            <a:r>
              <a:rPr lang="de-DE" dirty="0"/>
              <a:t> </a:t>
            </a:r>
            <a:r>
              <a:rPr lang="de-DE" dirty="0" err="1"/>
              <a:t>ta</a:t>
            </a:r>
            <a:r>
              <a:rPr lang="de-DE" dirty="0"/>
              <a:t> </a:t>
            </a:r>
            <a:r>
              <a:rPr lang="de-DE" dirty="0" err="1"/>
              <a:t>poleks</a:t>
            </a:r>
            <a:r>
              <a:rPr lang="de-DE" dirty="0"/>
              <a:t> </a:t>
            </a:r>
            <a:r>
              <a:rPr lang="de-DE" dirty="0" err="1"/>
              <a:t>haige</a:t>
            </a:r>
            <a:r>
              <a:rPr lang="de-DE" dirty="0"/>
              <a:t>.</a:t>
            </a:r>
          </a:p>
          <a:p>
            <a:r>
              <a:rPr lang="de-DE" dirty="0"/>
              <a:t>– </a:t>
            </a:r>
            <a:r>
              <a:rPr lang="de-DE" dirty="0" err="1"/>
              <a:t>Ärge</a:t>
            </a:r>
            <a:r>
              <a:rPr lang="de-DE" dirty="0"/>
              <a:t> </a:t>
            </a:r>
            <a:r>
              <a:rPr lang="de-DE" dirty="0" err="1"/>
              <a:t>samastage</a:t>
            </a:r>
            <a:r>
              <a:rPr lang="de-DE" dirty="0"/>
              <a:t> end </a:t>
            </a:r>
            <a:r>
              <a:rPr lang="de-DE" dirty="0" err="1"/>
              <a:t>tema</a:t>
            </a:r>
            <a:r>
              <a:rPr lang="de-DE" dirty="0"/>
              <a:t> </a:t>
            </a:r>
            <a:r>
              <a:rPr lang="de-DE" dirty="0" err="1"/>
              <a:t>haiguse</a:t>
            </a:r>
            <a:r>
              <a:rPr lang="de-DE" dirty="0"/>
              <a:t> ja </a:t>
            </a:r>
            <a:r>
              <a:rPr lang="de-DE" dirty="0" err="1"/>
              <a:t>seisundiga</a:t>
            </a:r>
            <a:r>
              <a:rPr lang="de-DE" dirty="0"/>
              <a:t>, </a:t>
            </a:r>
            <a:r>
              <a:rPr lang="de-DE" dirty="0" err="1"/>
              <a:t>austage</a:t>
            </a:r>
            <a:r>
              <a:rPr lang="de-DE" dirty="0"/>
              <a:t> </a:t>
            </a:r>
            <a:r>
              <a:rPr lang="de-DE" dirty="0" err="1"/>
              <a:t>teda</a:t>
            </a:r>
            <a:r>
              <a:rPr lang="de-DE" dirty="0"/>
              <a:t> </a:t>
            </a:r>
            <a:r>
              <a:rPr lang="de-DE" dirty="0" err="1"/>
              <a:t>sellisena</a:t>
            </a:r>
            <a:r>
              <a:rPr lang="de-DE" dirty="0"/>
              <a:t> </a:t>
            </a:r>
            <a:r>
              <a:rPr lang="de-DE" dirty="0" err="1"/>
              <a:t>nagu</a:t>
            </a:r>
            <a:r>
              <a:rPr lang="de-DE" dirty="0"/>
              <a:t> </a:t>
            </a:r>
            <a:r>
              <a:rPr lang="de-DE" dirty="0" err="1"/>
              <a:t>ta</a:t>
            </a:r>
            <a:r>
              <a:rPr lang="de-DE" dirty="0"/>
              <a:t> on.</a:t>
            </a:r>
          </a:p>
          <a:p>
            <a:r>
              <a:rPr lang="de-DE" dirty="0"/>
              <a:t>– </a:t>
            </a:r>
            <a:r>
              <a:rPr lang="de-DE" dirty="0" err="1"/>
              <a:t>Ärge</a:t>
            </a:r>
            <a:r>
              <a:rPr lang="de-DE" dirty="0"/>
              <a:t> </a:t>
            </a:r>
            <a:r>
              <a:rPr lang="de-DE" dirty="0" err="1"/>
              <a:t>rünnake</a:t>
            </a:r>
            <a:r>
              <a:rPr lang="de-DE" dirty="0"/>
              <a:t> </a:t>
            </a:r>
            <a:r>
              <a:rPr lang="de-DE" dirty="0" err="1"/>
              <a:t>patsiendi</a:t>
            </a:r>
            <a:r>
              <a:rPr lang="de-DE" dirty="0"/>
              <a:t> </a:t>
            </a:r>
            <a:r>
              <a:rPr lang="de-DE" dirty="0" err="1"/>
              <a:t>puutumatust</a:t>
            </a:r>
            <a:r>
              <a:rPr lang="de-DE" dirty="0"/>
              <a:t> ja </a:t>
            </a:r>
            <a:r>
              <a:rPr lang="de-DE" dirty="0" err="1"/>
              <a:t>vabadust</a:t>
            </a:r>
            <a:r>
              <a:rPr lang="de-DE" dirty="0"/>
              <a:t>, </a:t>
            </a:r>
            <a:r>
              <a:rPr lang="de-DE" dirty="0" err="1"/>
              <a:t>hoiduge</a:t>
            </a:r>
            <a:r>
              <a:rPr lang="de-DE" dirty="0"/>
              <a:t> </a:t>
            </a:r>
            <a:r>
              <a:rPr lang="de-DE" dirty="0" err="1"/>
              <a:t>igasugusest</a:t>
            </a:r>
            <a:r>
              <a:rPr lang="de-DE" dirty="0"/>
              <a:t> </a:t>
            </a:r>
            <a:r>
              <a:rPr lang="de-DE" dirty="0" err="1"/>
              <a:t>vägivallast</a:t>
            </a:r>
            <a:r>
              <a:rPr lang="de-DE" dirty="0"/>
              <a:t>, </a:t>
            </a:r>
            <a:r>
              <a:rPr lang="de-DE" dirty="0" err="1"/>
              <a:t>ärge</a:t>
            </a:r>
            <a:r>
              <a:rPr lang="de-DE" dirty="0"/>
              <a:t> </a:t>
            </a:r>
            <a:r>
              <a:rPr lang="de-DE" dirty="0" err="1"/>
              <a:t>sekkuge</a:t>
            </a:r>
            <a:r>
              <a:rPr lang="de-DE" dirty="0"/>
              <a:t> </a:t>
            </a:r>
            <a:r>
              <a:rPr lang="de-DE" dirty="0" err="1"/>
              <a:t>tema</a:t>
            </a:r>
            <a:r>
              <a:rPr lang="de-DE" dirty="0"/>
              <a:t> </a:t>
            </a:r>
            <a:r>
              <a:rPr lang="de-DE" dirty="0" err="1"/>
              <a:t>isiklikku</a:t>
            </a:r>
            <a:r>
              <a:rPr lang="de-DE" dirty="0"/>
              <a:t> </a:t>
            </a:r>
            <a:r>
              <a:rPr lang="de-DE" dirty="0" err="1"/>
              <a:t>ellu</a:t>
            </a:r>
            <a:r>
              <a:rPr lang="de-DE" dirty="0"/>
              <a:t>, </a:t>
            </a:r>
            <a:r>
              <a:rPr lang="de-DE" dirty="0" err="1"/>
              <a:t>eelkõige</a:t>
            </a:r>
            <a:r>
              <a:rPr lang="de-DE" dirty="0"/>
              <a:t> </a:t>
            </a:r>
            <a:r>
              <a:rPr lang="de-DE" dirty="0" err="1"/>
              <a:t>tema</a:t>
            </a:r>
            <a:r>
              <a:rPr lang="de-DE" dirty="0"/>
              <a:t> </a:t>
            </a:r>
            <a:r>
              <a:rPr lang="de-DE" dirty="0" err="1"/>
              <a:t>isiklikku</a:t>
            </a:r>
            <a:r>
              <a:rPr lang="de-DE" dirty="0"/>
              <a:t> </a:t>
            </a:r>
            <a:r>
              <a:rPr lang="de-DE" dirty="0" err="1"/>
              <a:t>suremisse</a:t>
            </a:r>
            <a:r>
              <a:rPr lang="de-DE" dirty="0"/>
              <a:t>.</a:t>
            </a:r>
          </a:p>
          <a:p>
            <a:r>
              <a:rPr lang="de-DE" dirty="0"/>
              <a:t>– </a:t>
            </a:r>
            <a:r>
              <a:rPr lang="de-DE" dirty="0" err="1"/>
              <a:t>Laske</a:t>
            </a:r>
            <a:r>
              <a:rPr lang="de-DE" dirty="0"/>
              <a:t> </a:t>
            </a:r>
            <a:r>
              <a:rPr lang="de-DE" dirty="0" err="1"/>
              <a:t>tal</a:t>
            </a:r>
            <a:r>
              <a:rPr lang="de-DE" dirty="0"/>
              <a:t> </a:t>
            </a:r>
            <a:r>
              <a:rPr lang="de-DE" dirty="0" err="1"/>
              <a:t>rääkida</a:t>
            </a:r>
            <a:r>
              <a:rPr lang="de-DE" dirty="0"/>
              <a:t> </a:t>
            </a:r>
            <a:r>
              <a:rPr lang="de-DE" dirty="0" err="1"/>
              <a:t>kõigest</a:t>
            </a:r>
            <a:r>
              <a:rPr lang="de-DE" dirty="0"/>
              <a:t>, </a:t>
            </a:r>
            <a:r>
              <a:rPr lang="de-DE" dirty="0" err="1"/>
              <a:t>mis</a:t>
            </a:r>
            <a:r>
              <a:rPr lang="de-DE" dirty="0"/>
              <a:t> </a:t>
            </a:r>
            <a:r>
              <a:rPr lang="de-DE" dirty="0" err="1"/>
              <a:t>temaga</a:t>
            </a:r>
            <a:r>
              <a:rPr lang="de-DE" dirty="0"/>
              <a:t> </a:t>
            </a:r>
            <a:r>
              <a:rPr lang="de-DE" dirty="0" err="1"/>
              <a:t>toimub</a:t>
            </a:r>
            <a:r>
              <a:rPr lang="de-DE" dirty="0"/>
              <a:t>, </a:t>
            </a:r>
            <a:r>
              <a:rPr lang="de-DE" dirty="0" err="1"/>
              <a:t>nii</a:t>
            </a:r>
            <a:r>
              <a:rPr lang="de-DE" dirty="0"/>
              <a:t> </a:t>
            </a:r>
            <a:r>
              <a:rPr lang="de-DE" dirty="0" err="1"/>
              <a:t>nagu</a:t>
            </a:r>
            <a:r>
              <a:rPr lang="de-DE" dirty="0"/>
              <a:t> </a:t>
            </a:r>
            <a:r>
              <a:rPr lang="de-DE" dirty="0" err="1"/>
              <a:t>ta</a:t>
            </a:r>
            <a:r>
              <a:rPr lang="de-DE" dirty="0"/>
              <a:t> </a:t>
            </a:r>
            <a:r>
              <a:rPr lang="de-DE" dirty="0" err="1"/>
              <a:t>seda</a:t>
            </a:r>
            <a:r>
              <a:rPr lang="de-DE" dirty="0"/>
              <a:t> </a:t>
            </a:r>
            <a:r>
              <a:rPr lang="de-DE" dirty="0" err="1"/>
              <a:t>soovib</a:t>
            </a:r>
            <a:r>
              <a:rPr lang="de-DE" dirty="0"/>
              <a:t>.</a:t>
            </a:r>
          </a:p>
          <a:p>
            <a:r>
              <a:rPr lang="de-DE" dirty="0"/>
              <a:t>– </a:t>
            </a:r>
            <a:r>
              <a:rPr lang="de-DE" dirty="0" err="1"/>
              <a:t>Tehke</a:t>
            </a:r>
            <a:r>
              <a:rPr lang="de-DE" dirty="0"/>
              <a:t> </a:t>
            </a:r>
            <a:r>
              <a:rPr lang="de-DE" dirty="0" err="1"/>
              <a:t>patsiendiga</a:t>
            </a:r>
            <a:r>
              <a:rPr lang="de-DE" dirty="0"/>
              <a:t> </a:t>
            </a:r>
            <a:r>
              <a:rPr lang="de-DE" dirty="0" err="1"/>
              <a:t>kõiges</a:t>
            </a:r>
            <a:r>
              <a:rPr lang="de-DE" dirty="0"/>
              <a:t> </a:t>
            </a:r>
            <a:r>
              <a:rPr lang="de-DE" dirty="0" err="1"/>
              <a:t>koostööd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Heyman, katoliku haigla kaplan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1349</Words>
  <Application>Microsoft Office PowerPoint</Application>
  <PresentationFormat>On-screen Show (4:3)</PresentationFormat>
  <Paragraphs>231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Ananke</vt:lpstr>
      <vt:lpstr>Surm ja suremine</vt:lpstr>
      <vt:lpstr>Teesid</vt:lpstr>
      <vt:lpstr>Mõtisklusi surma üle </vt:lpstr>
      <vt:lpstr>Mõtisklusi surma üle </vt:lpstr>
      <vt:lpstr>Mõtisklusi surma üle </vt:lpstr>
      <vt:lpstr>Mõtisklusi suremisest</vt:lpstr>
      <vt:lpstr>l. Inimese õigus jääda inimeseks ka surres </vt:lpstr>
      <vt:lpstr>Täpsemalt eeldab see järgmist: </vt:lpstr>
      <vt:lpstr>Sellele vastavad järgmised nõuded hooldamisel: </vt:lpstr>
      <vt:lpstr>2. Inimese õigus saada inimestelt piisavat ja pidevat hoolitsust, </vt:lpstr>
      <vt:lpstr>Täpsemalt eeldab see järgmist: </vt:lpstr>
      <vt:lpstr>Sellele vastavad nõudmised hooldamisel: </vt:lpstr>
      <vt:lpstr>3. Õigus loota ja unistada,  </vt:lpstr>
      <vt:lpstr>Täpsemalt eeldab see järgmist: </vt:lpstr>
      <vt:lpstr>  Sellele vastavad nõuded hooldamisel   </vt:lpstr>
      <vt:lpstr>Kolm rusikareeglit </vt:lpstr>
      <vt:lpstr>PowerPoint Presentation</vt:lpstr>
      <vt:lpstr>Kaotused elus</vt:lpstr>
      <vt:lpstr>Ilmsed kaotused</vt:lpstr>
      <vt:lpstr>Seonduvad kaotused </vt:lpstr>
      <vt:lpstr>Kaotused, mis on osa vananemisest  </vt:lpstr>
      <vt:lpstr>Mõtisklusi enda suremise üle </vt:lpstr>
      <vt:lpstr>Mõtisklusi enda suremise üle </vt:lpstr>
      <vt:lpstr>Mõtisklusi enda suremise üle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 und Sterben</dc:title>
  <dc:creator>seelsorge</dc:creator>
  <cp:lastModifiedBy>Helle</cp:lastModifiedBy>
  <cp:revision>33</cp:revision>
  <dcterms:created xsi:type="dcterms:W3CDTF">2015-12-09T13:57:14Z</dcterms:created>
  <dcterms:modified xsi:type="dcterms:W3CDTF">2016-12-16T10:57:51Z</dcterms:modified>
</cp:coreProperties>
</file>