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56" r:id="rId2"/>
    <p:sldId id="275" r:id="rId3"/>
    <p:sldId id="257" r:id="rId4"/>
    <p:sldId id="258" r:id="rId5"/>
    <p:sldId id="274" r:id="rId6"/>
    <p:sldId id="273" r:id="rId7"/>
    <p:sldId id="262" r:id="rId8"/>
    <p:sldId id="259" r:id="rId9"/>
    <p:sldId id="260" r:id="rId10"/>
    <p:sldId id="271" r:id="rId11"/>
    <p:sldId id="272" r:id="rId12"/>
    <p:sldId id="261" r:id="rId13"/>
    <p:sldId id="269" r:id="rId14"/>
    <p:sldId id="263" r:id="rId15"/>
    <p:sldId id="270" r:id="rId16"/>
    <p:sldId id="264" r:id="rId17"/>
    <p:sldId id="265" r:id="rId18"/>
    <p:sldId id="267" r:id="rId19"/>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58"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59EBB79-0F22-41B2-A702-F8DA20ADB304}" type="datetimeFigureOut">
              <a:rPr lang="de-DE" smtClean="0"/>
              <a:pPr/>
              <a:t>16.12.2016</a:t>
            </a:fld>
            <a:endParaRPr lang="de-DE"/>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AA76E63-881F-40A2-BCEA-595011D102F2}" type="slidenum">
              <a:rPr lang="de-DE" smtClean="0"/>
              <a:pPr/>
              <a:t>‹#›</a:t>
            </a:fld>
            <a:endParaRPr lang="de-DE"/>
          </a:p>
        </p:txBody>
      </p:sp>
    </p:spTree>
    <p:extLst>
      <p:ext uri="{BB962C8B-B14F-4D97-AF65-F5344CB8AC3E}">
        <p14:creationId xmlns:p14="http://schemas.microsoft.com/office/powerpoint/2010/main" val="4173722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61A461-22AE-45C3-A444-1B5358A2459D}" type="datetimeFigureOut">
              <a:rPr lang="de-DE" smtClean="0"/>
              <a:pPr/>
              <a:t>16.12.2016</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1693CBC-1B6F-440A-BCE6-EF6670976C36}" type="slidenum">
              <a:rPr lang="de-DE" smtClean="0"/>
              <a:pPr/>
              <a:t>‹#›</a:t>
            </a:fld>
            <a:endParaRPr lang="de-DE"/>
          </a:p>
        </p:txBody>
      </p:sp>
    </p:spTree>
    <p:extLst>
      <p:ext uri="{BB962C8B-B14F-4D97-AF65-F5344CB8AC3E}">
        <p14:creationId xmlns:p14="http://schemas.microsoft.com/office/powerpoint/2010/main" val="989450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49A412CC-C197-4D79-BEE1-DACA89967ED6}" type="datetime1">
              <a:rPr lang="de-DE" smtClean="0"/>
              <a:pPr/>
              <a:t>16.12.2016</a:t>
            </a:fld>
            <a:endParaRPr lang="de-DE"/>
          </a:p>
        </p:txBody>
      </p:sp>
      <p:sp>
        <p:nvSpPr>
          <p:cNvPr id="5" name="Fußzeilenplatzhalter 4"/>
          <p:cNvSpPr>
            <a:spLocks noGrp="1"/>
          </p:cNvSpPr>
          <p:nvPr>
            <p:ph type="ftr" sz="quarter" idx="11"/>
          </p:nvPr>
        </p:nvSpPr>
        <p:spPr/>
        <p:txBody>
          <a:bodyPr/>
          <a:lstStyle/>
          <a:p>
            <a:r>
              <a:rPr lang="de-DE" smtClean="0"/>
              <a:t>Norbert Heyman  Katholischer Krankenhausseelsorger</a:t>
            </a:r>
            <a:endParaRPr lang="de-DE"/>
          </a:p>
        </p:txBody>
      </p:sp>
      <p:sp>
        <p:nvSpPr>
          <p:cNvPr id="6" name="Foliennummernplatzhalter 5"/>
          <p:cNvSpPr>
            <a:spLocks noGrp="1"/>
          </p:cNvSpPr>
          <p:nvPr>
            <p:ph type="sldNum" sz="quarter" idx="12"/>
          </p:nvPr>
        </p:nvSpPr>
        <p:spPr/>
        <p:txBody>
          <a:bodyPr/>
          <a:lstStyle/>
          <a:p>
            <a:fld id="{E06EE545-FB9C-4C8B-BBED-D8FF41C4BF88}" type="slidenum">
              <a:rPr lang="de-DE" smtClean="0"/>
              <a:pPr/>
              <a:t>‹#›</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47991F30-0378-4D15-80D3-170ABCA1D04F}" type="datetime1">
              <a:rPr lang="de-DE" smtClean="0"/>
              <a:pPr/>
              <a:t>16.12.2016</a:t>
            </a:fld>
            <a:endParaRPr lang="de-DE"/>
          </a:p>
        </p:txBody>
      </p:sp>
      <p:sp>
        <p:nvSpPr>
          <p:cNvPr id="5" name="Fußzeilenplatzhalter 4"/>
          <p:cNvSpPr>
            <a:spLocks noGrp="1"/>
          </p:cNvSpPr>
          <p:nvPr>
            <p:ph type="ftr" sz="quarter" idx="11"/>
          </p:nvPr>
        </p:nvSpPr>
        <p:spPr/>
        <p:txBody>
          <a:bodyPr/>
          <a:lstStyle/>
          <a:p>
            <a:r>
              <a:rPr lang="de-DE" smtClean="0"/>
              <a:t>Norbert Heyman  Katholischer Krankenhausseelsorger</a:t>
            </a:r>
            <a:endParaRPr lang="de-DE"/>
          </a:p>
        </p:txBody>
      </p:sp>
      <p:sp>
        <p:nvSpPr>
          <p:cNvPr id="6" name="Foliennummernplatzhalter 5"/>
          <p:cNvSpPr>
            <a:spLocks noGrp="1"/>
          </p:cNvSpPr>
          <p:nvPr>
            <p:ph type="sldNum" sz="quarter" idx="12"/>
          </p:nvPr>
        </p:nvSpPr>
        <p:spPr/>
        <p:txBody>
          <a:bodyPr/>
          <a:lstStyle/>
          <a:p>
            <a:fld id="{E06EE545-FB9C-4C8B-BBED-D8FF41C4BF88}" type="slidenum">
              <a:rPr lang="de-DE" smtClean="0"/>
              <a:pPr/>
              <a:t>‹#›</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6B51DC72-95C1-4ECF-9F8F-BA354AA88781}" type="datetime1">
              <a:rPr lang="de-DE" smtClean="0"/>
              <a:pPr/>
              <a:t>16.12.2016</a:t>
            </a:fld>
            <a:endParaRPr lang="de-DE"/>
          </a:p>
        </p:txBody>
      </p:sp>
      <p:sp>
        <p:nvSpPr>
          <p:cNvPr id="5" name="Fußzeilenplatzhalter 4"/>
          <p:cNvSpPr>
            <a:spLocks noGrp="1"/>
          </p:cNvSpPr>
          <p:nvPr>
            <p:ph type="ftr" sz="quarter" idx="11"/>
          </p:nvPr>
        </p:nvSpPr>
        <p:spPr/>
        <p:txBody>
          <a:bodyPr/>
          <a:lstStyle/>
          <a:p>
            <a:r>
              <a:rPr lang="de-DE" smtClean="0"/>
              <a:t>Norbert Heyman  Katholischer Krankenhausseelsorger</a:t>
            </a:r>
            <a:endParaRPr lang="de-DE"/>
          </a:p>
        </p:txBody>
      </p:sp>
      <p:sp>
        <p:nvSpPr>
          <p:cNvPr id="6" name="Foliennummernplatzhalter 5"/>
          <p:cNvSpPr>
            <a:spLocks noGrp="1"/>
          </p:cNvSpPr>
          <p:nvPr>
            <p:ph type="sldNum" sz="quarter" idx="12"/>
          </p:nvPr>
        </p:nvSpPr>
        <p:spPr/>
        <p:txBody>
          <a:bodyPr/>
          <a:lstStyle/>
          <a:p>
            <a:fld id="{E06EE545-FB9C-4C8B-BBED-D8FF41C4BF88}" type="slidenum">
              <a:rPr lang="de-DE" smtClean="0"/>
              <a:pPr/>
              <a:t>‹#›</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C1E5A357-F4EB-42B4-91FB-9DC749B432CA}" type="datetime1">
              <a:rPr lang="de-DE" smtClean="0"/>
              <a:pPr/>
              <a:t>16.12.2016</a:t>
            </a:fld>
            <a:endParaRPr lang="de-DE"/>
          </a:p>
        </p:txBody>
      </p:sp>
      <p:sp>
        <p:nvSpPr>
          <p:cNvPr id="5" name="Fußzeilenplatzhalter 4"/>
          <p:cNvSpPr>
            <a:spLocks noGrp="1"/>
          </p:cNvSpPr>
          <p:nvPr>
            <p:ph type="ftr" sz="quarter" idx="11"/>
          </p:nvPr>
        </p:nvSpPr>
        <p:spPr/>
        <p:txBody>
          <a:bodyPr/>
          <a:lstStyle/>
          <a:p>
            <a:r>
              <a:rPr lang="de-DE" smtClean="0"/>
              <a:t>Norbert Heyman  Katholischer Krankenhausseelsorger</a:t>
            </a:r>
            <a:endParaRPr lang="de-DE"/>
          </a:p>
        </p:txBody>
      </p:sp>
      <p:sp>
        <p:nvSpPr>
          <p:cNvPr id="6" name="Foliennummernplatzhalter 5"/>
          <p:cNvSpPr>
            <a:spLocks noGrp="1"/>
          </p:cNvSpPr>
          <p:nvPr>
            <p:ph type="sldNum" sz="quarter" idx="12"/>
          </p:nvPr>
        </p:nvSpPr>
        <p:spPr/>
        <p:txBody>
          <a:bodyPr/>
          <a:lstStyle/>
          <a:p>
            <a:fld id="{E06EE545-FB9C-4C8B-BBED-D8FF41C4BF88}" type="slidenum">
              <a:rPr lang="de-DE" smtClean="0"/>
              <a:pPr/>
              <a:t>‹#›</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p>
            <a:fld id="{34C2D617-5F32-4D22-8CAE-FABCAD10A4B1}" type="datetime1">
              <a:rPr lang="de-DE" smtClean="0"/>
              <a:pPr/>
              <a:t>16.12.2016</a:t>
            </a:fld>
            <a:endParaRPr lang="de-DE"/>
          </a:p>
        </p:txBody>
      </p:sp>
      <p:sp>
        <p:nvSpPr>
          <p:cNvPr id="5" name="Fußzeilenplatzhalter 4"/>
          <p:cNvSpPr>
            <a:spLocks noGrp="1"/>
          </p:cNvSpPr>
          <p:nvPr>
            <p:ph type="ftr" sz="quarter" idx="11"/>
          </p:nvPr>
        </p:nvSpPr>
        <p:spPr/>
        <p:txBody>
          <a:bodyPr/>
          <a:lstStyle/>
          <a:p>
            <a:r>
              <a:rPr lang="de-DE" smtClean="0"/>
              <a:t>Norbert Heyman  Katholischer Krankenhausseelsorger</a:t>
            </a:r>
            <a:endParaRPr lang="de-DE"/>
          </a:p>
        </p:txBody>
      </p:sp>
      <p:sp>
        <p:nvSpPr>
          <p:cNvPr id="6" name="Foliennummernplatzhalter 5"/>
          <p:cNvSpPr>
            <a:spLocks noGrp="1"/>
          </p:cNvSpPr>
          <p:nvPr>
            <p:ph type="sldNum" sz="quarter" idx="12"/>
          </p:nvPr>
        </p:nvSpPr>
        <p:spPr/>
        <p:txBody>
          <a:bodyPr/>
          <a:lstStyle/>
          <a:p>
            <a:fld id="{E06EE545-FB9C-4C8B-BBED-D8FF41C4BF88}" type="slidenum">
              <a:rPr lang="de-DE" smtClean="0"/>
              <a:pPr/>
              <a:t>‹#›</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E6CE8D75-BFBD-40C5-841F-08EDC4C762DD}" type="datetime1">
              <a:rPr lang="de-DE" smtClean="0"/>
              <a:pPr/>
              <a:t>16.12.2016</a:t>
            </a:fld>
            <a:endParaRPr lang="de-DE"/>
          </a:p>
        </p:txBody>
      </p:sp>
      <p:sp>
        <p:nvSpPr>
          <p:cNvPr id="6" name="Fußzeilenplatzhalter 5"/>
          <p:cNvSpPr>
            <a:spLocks noGrp="1"/>
          </p:cNvSpPr>
          <p:nvPr>
            <p:ph type="ftr" sz="quarter" idx="11"/>
          </p:nvPr>
        </p:nvSpPr>
        <p:spPr/>
        <p:txBody>
          <a:bodyPr/>
          <a:lstStyle/>
          <a:p>
            <a:r>
              <a:rPr lang="de-DE" smtClean="0"/>
              <a:t>Norbert Heyman  Katholischer Krankenhausseelsorger</a:t>
            </a:r>
            <a:endParaRPr lang="de-DE"/>
          </a:p>
        </p:txBody>
      </p:sp>
      <p:sp>
        <p:nvSpPr>
          <p:cNvPr id="7" name="Foliennummernplatzhalter 6"/>
          <p:cNvSpPr>
            <a:spLocks noGrp="1"/>
          </p:cNvSpPr>
          <p:nvPr>
            <p:ph type="sldNum" sz="quarter" idx="12"/>
          </p:nvPr>
        </p:nvSpPr>
        <p:spPr/>
        <p:txBody>
          <a:bodyPr/>
          <a:lstStyle/>
          <a:p>
            <a:fld id="{E06EE545-FB9C-4C8B-BBED-D8FF41C4BF88}" type="slidenum">
              <a:rPr lang="de-DE" smtClean="0"/>
              <a:pPr/>
              <a:t>‹#›</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86FA70B6-279D-4EB5-9485-4270AC2E41B7}" type="datetime1">
              <a:rPr lang="de-DE" smtClean="0"/>
              <a:pPr/>
              <a:t>16.12.2016</a:t>
            </a:fld>
            <a:endParaRPr lang="de-DE"/>
          </a:p>
        </p:txBody>
      </p:sp>
      <p:sp>
        <p:nvSpPr>
          <p:cNvPr id="8" name="Fußzeilenplatzhalter 7"/>
          <p:cNvSpPr>
            <a:spLocks noGrp="1"/>
          </p:cNvSpPr>
          <p:nvPr>
            <p:ph type="ftr" sz="quarter" idx="11"/>
          </p:nvPr>
        </p:nvSpPr>
        <p:spPr/>
        <p:txBody>
          <a:bodyPr/>
          <a:lstStyle/>
          <a:p>
            <a:r>
              <a:rPr lang="de-DE" smtClean="0"/>
              <a:t>Norbert Heyman  Katholischer Krankenhausseelsorger</a:t>
            </a:r>
            <a:endParaRPr lang="de-DE"/>
          </a:p>
        </p:txBody>
      </p:sp>
      <p:sp>
        <p:nvSpPr>
          <p:cNvPr id="9" name="Foliennummernplatzhalter 8"/>
          <p:cNvSpPr>
            <a:spLocks noGrp="1"/>
          </p:cNvSpPr>
          <p:nvPr>
            <p:ph type="sldNum" sz="quarter" idx="12"/>
          </p:nvPr>
        </p:nvSpPr>
        <p:spPr/>
        <p:txBody>
          <a:bodyPr/>
          <a:lstStyle/>
          <a:p>
            <a:fld id="{E06EE545-FB9C-4C8B-BBED-D8FF41C4BF88}" type="slidenum">
              <a:rPr lang="de-DE" smtClean="0"/>
              <a:pPr/>
              <a:t>‹#›</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579C7618-196E-4A9C-B7DA-05C99A909AB2}" type="datetime1">
              <a:rPr lang="de-DE" smtClean="0"/>
              <a:pPr/>
              <a:t>16.12.2016</a:t>
            </a:fld>
            <a:endParaRPr lang="de-DE"/>
          </a:p>
        </p:txBody>
      </p:sp>
      <p:sp>
        <p:nvSpPr>
          <p:cNvPr id="4" name="Fußzeilenplatzhalter 3"/>
          <p:cNvSpPr>
            <a:spLocks noGrp="1"/>
          </p:cNvSpPr>
          <p:nvPr>
            <p:ph type="ftr" sz="quarter" idx="11"/>
          </p:nvPr>
        </p:nvSpPr>
        <p:spPr/>
        <p:txBody>
          <a:bodyPr/>
          <a:lstStyle/>
          <a:p>
            <a:r>
              <a:rPr lang="de-DE" smtClean="0"/>
              <a:t>Norbert Heyman  Katholischer Krankenhausseelsorger</a:t>
            </a:r>
            <a:endParaRPr lang="de-DE"/>
          </a:p>
        </p:txBody>
      </p:sp>
      <p:sp>
        <p:nvSpPr>
          <p:cNvPr id="5" name="Foliennummernplatzhalter 4"/>
          <p:cNvSpPr>
            <a:spLocks noGrp="1"/>
          </p:cNvSpPr>
          <p:nvPr>
            <p:ph type="sldNum" sz="quarter" idx="12"/>
          </p:nvPr>
        </p:nvSpPr>
        <p:spPr/>
        <p:txBody>
          <a:bodyPr/>
          <a:lstStyle/>
          <a:p>
            <a:fld id="{E06EE545-FB9C-4C8B-BBED-D8FF41C4BF88}" type="slidenum">
              <a:rPr lang="de-DE" smtClean="0"/>
              <a:pPr/>
              <a:t>‹#›</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CEEBD843-E77D-4B5C-B62E-0AF1A0DA04AF}" type="datetime1">
              <a:rPr lang="de-DE" smtClean="0"/>
              <a:pPr/>
              <a:t>16.12.2016</a:t>
            </a:fld>
            <a:endParaRPr lang="de-DE"/>
          </a:p>
        </p:txBody>
      </p:sp>
      <p:sp>
        <p:nvSpPr>
          <p:cNvPr id="3" name="Fußzeilenplatzhalter 2"/>
          <p:cNvSpPr>
            <a:spLocks noGrp="1"/>
          </p:cNvSpPr>
          <p:nvPr>
            <p:ph type="ftr" sz="quarter" idx="11"/>
          </p:nvPr>
        </p:nvSpPr>
        <p:spPr/>
        <p:txBody>
          <a:bodyPr/>
          <a:lstStyle/>
          <a:p>
            <a:r>
              <a:rPr lang="de-DE" smtClean="0"/>
              <a:t>Norbert Heyman  Katholischer Krankenhausseelsorger</a:t>
            </a:r>
            <a:endParaRPr lang="de-DE"/>
          </a:p>
        </p:txBody>
      </p:sp>
      <p:sp>
        <p:nvSpPr>
          <p:cNvPr id="4" name="Foliennummernplatzhalter 3"/>
          <p:cNvSpPr>
            <a:spLocks noGrp="1"/>
          </p:cNvSpPr>
          <p:nvPr>
            <p:ph type="sldNum" sz="quarter" idx="12"/>
          </p:nvPr>
        </p:nvSpPr>
        <p:spPr/>
        <p:txBody>
          <a:bodyPr/>
          <a:lstStyle/>
          <a:p>
            <a:fld id="{E06EE545-FB9C-4C8B-BBED-D8FF41C4BF88}" type="slidenum">
              <a:rPr lang="de-DE" smtClean="0"/>
              <a:pPr/>
              <a:t>‹#›</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668EFC0C-21E7-40D2-81C4-23345FAD4B35}" type="datetime1">
              <a:rPr lang="de-DE" smtClean="0"/>
              <a:pPr/>
              <a:t>16.12.2016</a:t>
            </a:fld>
            <a:endParaRPr lang="de-DE"/>
          </a:p>
        </p:txBody>
      </p:sp>
      <p:sp>
        <p:nvSpPr>
          <p:cNvPr id="6" name="Fußzeilenplatzhalter 5"/>
          <p:cNvSpPr>
            <a:spLocks noGrp="1"/>
          </p:cNvSpPr>
          <p:nvPr>
            <p:ph type="ftr" sz="quarter" idx="11"/>
          </p:nvPr>
        </p:nvSpPr>
        <p:spPr/>
        <p:txBody>
          <a:bodyPr/>
          <a:lstStyle/>
          <a:p>
            <a:r>
              <a:rPr lang="de-DE" smtClean="0"/>
              <a:t>Norbert Heyman  Katholischer Krankenhausseelsorger</a:t>
            </a:r>
            <a:endParaRPr lang="de-DE"/>
          </a:p>
        </p:txBody>
      </p:sp>
      <p:sp>
        <p:nvSpPr>
          <p:cNvPr id="7" name="Foliennummernplatzhalter 6"/>
          <p:cNvSpPr>
            <a:spLocks noGrp="1"/>
          </p:cNvSpPr>
          <p:nvPr>
            <p:ph type="sldNum" sz="quarter" idx="12"/>
          </p:nvPr>
        </p:nvSpPr>
        <p:spPr/>
        <p:txBody>
          <a:bodyPr/>
          <a:lstStyle/>
          <a:p>
            <a:fld id="{E06EE545-FB9C-4C8B-BBED-D8FF41C4BF88}" type="slidenum">
              <a:rPr lang="de-DE" smtClean="0"/>
              <a:pPr/>
              <a:t>‹#›</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7AAC7898-F088-4F35-B659-C0B758759830}" type="datetime1">
              <a:rPr lang="de-DE" smtClean="0"/>
              <a:pPr/>
              <a:t>16.12.2016</a:t>
            </a:fld>
            <a:endParaRPr lang="de-DE"/>
          </a:p>
        </p:txBody>
      </p:sp>
      <p:sp>
        <p:nvSpPr>
          <p:cNvPr id="6" name="Fußzeilenplatzhalter 5"/>
          <p:cNvSpPr>
            <a:spLocks noGrp="1"/>
          </p:cNvSpPr>
          <p:nvPr>
            <p:ph type="ftr" sz="quarter" idx="11"/>
          </p:nvPr>
        </p:nvSpPr>
        <p:spPr/>
        <p:txBody>
          <a:bodyPr/>
          <a:lstStyle/>
          <a:p>
            <a:r>
              <a:rPr lang="de-DE" smtClean="0"/>
              <a:t>Norbert Heyman  Katholischer Krankenhausseelsorger</a:t>
            </a:r>
            <a:endParaRPr lang="de-DE"/>
          </a:p>
        </p:txBody>
      </p:sp>
      <p:sp>
        <p:nvSpPr>
          <p:cNvPr id="7" name="Foliennummernplatzhalter 6"/>
          <p:cNvSpPr>
            <a:spLocks noGrp="1"/>
          </p:cNvSpPr>
          <p:nvPr>
            <p:ph type="sldNum" sz="quarter" idx="12"/>
          </p:nvPr>
        </p:nvSpPr>
        <p:spPr/>
        <p:txBody>
          <a:bodyPr/>
          <a:lstStyle/>
          <a:p>
            <a:fld id="{E06EE545-FB9C-4C8B-BBED-D8FF41C4BF88}" type="slidenum">
              <a:rPr lang="de-DE" smtClean="0"/>
              <a:pPr/>
              <a:t>‹#›</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76E452-CD52-418D-A258-63731AB58CBE}" type="datetime1">
              <a:rPr lang="de-DE" smtClean="0"/>
              <a:pPr/>
              <a:t>16.12.2016</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smtClean="0"/>
              <a:t>Norbert Heyman  Katholischer Krankenhausseelsorger</a:t>
            </a:r>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6EE545-FB9C-4C8B-BBED-D8FF41C4BF88}" type="slidenum">
              <a:rPr lang="de-DE" smtClean="0"/>
              <a:pPr/>
              <a:t>‹#›</a:t>
            </a:fld>
            <a:endParaRPr lang="de-DE"/>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a:t>Ühiskonna areng</a:t>
            </a:r>
            <a:endParaRPr lang="de-DE" dirty="0"/>
          </a:p>
        </p:txBody>
      </p:sp>
      <p:sp>
        <p:nvSpPr>
          <p:cNvPr id="3" name="Untertitel 2"/>
          <p:cNvSpPr>
            <a:spLocks noGrp="1"/>
          </p:cNvSpPr>
          <p:nvPr>
            <p:ph type="subTitle" idx="1"/>
          </p:nvPr>
        </p:nvSpPr>
        <p:spPr/>
        <p:txBody>
          <a:bodyPr/>
          <a:lstStyle/>
          <a:p>
            <a:r>
              <a:rPr lang="de-DE"/>
              <a:t>Suhtumine surma ja suremisse</a:t>
            </a:r>
            <a:endParaRPr lang="de-DE" dirty="0"/>
          </a:p>
        </p:txBody>
      </p:sp>
      <p:sp>
        <p:nvSpPr>
          <p:cNvPr id="4" name="Foliennummernplatzhalter 3"/>
          <p:cNvSpPr>
            <a:spLocks noGrp="1"/>
          </p:cNvSpPr>
          <p:nvPr>
            <p:ph type="sldNum" sz="quarter" idx="12"/>
          </p:nvPr>
        </p:nvSpPr>
        <p:spPr/>
        <p:txBody>
          <a:bodyPr/>
          <a:lstStyle/>
          <a:p>
            <a:fld id="{E06EE545-FB9C-4C8B-BBED-D8FF41C4BF88}" type="slidenum">
              <a:rPr lang="de-DE" smtClean="0"/>
              <a:t>1</a:t>
            </a:fld>
            <a:endParaRPr lang="de-DE"/>
          </a:p>
        </p:txBody>
      </p:sp>
      <p:sp>
        <p:nvSpPr>
          <p:cNvPr id="5" name="Fußzeilenplatzhalter 4"/>
          <p:cNvSpPr>
            <a:spLocks noGrp="1"/>
          </p:cNvSpPr>
          <p:nvPr>
            <p:ph type="ftr" sz="quarter" idx="11"/>
          </p:nvPr>
        </p:nvSpPr>
        <p:spPr/>
        <p:txBody>
          <a:bodyPr/>
          <a:lstStyle/>
          <a:p>
            <a:r>
              <a:rPr lang="de-DE"/>
              <a:t>Norbert Heyman, katoliku haigla kaplan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r>
              <a:rPr lang="de-DE" dirty="0" err="1"/>
              <a:t>Kõrgtehnoloogiline</a:t>
            </a:r>
            <a:r>
              <a:rPr lang="de-DE" dirty="0"/>
              <a:t> </a:t>
            </a:r>
            <a:r>
              <a:rPr lang="de-DE" dirty="0" err="1"/>
              <a:t>meditsiin</a:t>
            </a:r>
            <a:r>
              <a:rPr lang="de-DE" dirty="0"/>
              <a:t> on </a:t>
            </a:r>
            <a:r>
              <a:rPr lang="et-EE" dirty="0"/>
              <a:t>kõik võimalused ära kasutanud </a:t>
            </a:r>
            <a:r>
              <a:rPr lang="de-DE" dirty="0" err="1" smtClean="0"/>
              <a:t>selleks</a:t>
            </a:r>
            <a:r>
              <a:rPr lang="de-DE" dirty="0"/>
              <a:t>, et </a:t>
            </a:r>
            <a:r>
              <a:rPr lang="de-DE" dirty="0" err="1"/>
              <a:t>hoida</a:t>
            </a:r>
            <a:r>
              <a:rPr lang="de-DE" dirty="0"/>
              <a:t> </a:t>
            </a:r>
            <a:r>
              <a:rPr lang="de-DE" dirty="0" err="1"/>
              <a:t>inimesi</a:t>
            </a:r>
            <a:r>
              <a:rPr lang="de-DE" dirty="0"/>
              <a:t> </a:t>
            </a:r>
            <a:r>
              <a:rPr lang="de-DE" dirty="0" err="1"/>
              <a:t>elus</a:t>
            </a:r>
            <a:r>
              <a:rPr lang="de-DE" dirty="0"/>
              <a:t> </a:t>
            </a:r>
            <a:r>
              <a:rPr lang="de-DE" dirty="0" err="1"/>
              <a:t>nii</a:t>
            </a:r>
            <a:r>
              <a:rPr lang="de-DE" dirty="0"/>
              <a:t> </a:t>
            </a:r>
            <a:r>
              <a:rPr lang="de-DE" dirty="0" err="1"/>
              <a:t>kaua</a:t>
            </a:r>
            <a:r>
              <a:rPr lang="de-DE" dirty="0"/>
              <a:t> </a:t>
            </a:r>
            <a:r>
              <a:rPr lang="de-DE" dirty="0" err="1"/>
              <a:t>kui</a:t>
            </a:r>
            <a:r>
              <a:rPr lang="de-DE" dirty="0"/>
              <a:t> </a:t>
            </a:r>
            <a:r>
              <a:rPr lang="de-DE" dirty="0" err="1"/>
              <a:t>võimalik</a:t>
            </a:r>
            <a:r>
              <a:rPr lang="de-DE" dirty="0"/>
              <a:t>.</a:t>
            </a:r>
          </a:p>
          <a:p>
            <a:endParaRPr lang="de-DE" dirty="0" smtClean="0"/>
          </a:p>
          <a:p>
            <a:r>
              <a:rPr lang="de-DE" dirty="0" err="1"/>
              <a:t>Praegu</a:t>
            </a:r>
            <a:r>
              <a:rPr lang="de-DE" dirty="0"/>
              <a:t> </a:t>
            </a:r>
            <a:r>
              <a:rPr lang="de-DE" dirty="0" err="1"/>
              <a:t>pannakse</a:t>
            </a:r>
            <a:r>
              <a:rPr lang="de-DE" dirty="0"/>
              <a:t> </a:t>
            </a:r>
            <a:r>
              <a:rPr lang="de-DE" dirty="0" err="1"/>
              <a:t>pigem</a:t>
            </a:r>
            <a:r>
              <a:rPr lang="de-DE" dirty="0"/>
              <a:t> </a:t>
            </a:r>
            <a:r>
              <a:rPr lang="de-DE" dirty="0" err="1"/>
              <a:t>rõhku</a:t>
            </a:r>
            <a:r>
              <a:rPr lang="de-DE" dirty="0"/>
              <a:t> </a:t>
            </a:r>
            <a:r>
              <a:rPr lang="de-DE" dirty="0" err="1"/>
              <a:t>elukvaliteedile</a:t>
            </a:r>
            <a:r>
              <a:rPr lang="de-DE" dirty="0"/>
              <a:t> </a:t>
            </a:r>
            <a:r>
              <a:rPr lang="de-DE" dirty="0" err="1"/>
              <a:t>kui</a:t>
            </a:r>
            <a:r>
              <a:rPr lang="de-DE" dirty="0"/>
              <a:t> </a:t>
            </a:r>
            <a:r>
              <a:rPr lang="de-DE" dirty="0" err="1"/>
              <a:t>võimalikult</a:t>
            </a:r>
            <a:r>
              <a:rPr lang="de-DE" dirty="0"/>
              <a:t> </a:t>
            </a:r>
            <a:r>
              <a:rPr lang="de-DE" dirty="0" err="1"/>
              <a:t>pikale</a:t>
            </a:r>
            <a:r>
              <a:rPr lang="de-DE" dirty="0"/>
              <a:t> </a:t>
            </a:r>
            <a:r>
              <a:rPr lang="de-DE" dirty="0" err="1"/>
              <a:t>elueale</a:t>
            </a:r>
            <a:r>
              <a:rPr lang="de-DE" dirty="0"/>
              <a:t>.</a:t>
            </a:r>
          </a:p>
        </p:txBody>
      </p:sp>
      <p:sp>
        <p:nvSpPr>
          <p:cNvPr id="4" name="Fußzeilenplatzhalter 3"/>
          <p:cNvSpPr>
            <a:spLocks noGrp="1"/>
          </p:cNvSpPr>
          <p:nvPr>
            <p:ph type="ftr" sz="quarter" idx="11"/>
          </p:nvPr>
        </p:nvSpPr>
        <p:spPr/>
        <p:txBody>
          <a:bodyPr/>
          <a:lstStyle/>
          <a:p>
            <a:r>
              <a:rPr lang="de-DE"/>
              <a:t>Norbert Heyman, katoliku haigla kaplan</a:t>
            </a:r>
          </a:p>
        </p:txBody>
      </p:sp>
      <p:sp>
        <p:nvSpPr>
          <p:cNvPr id="5" name="Foliennummernplatzhalter 4"/>
          <p:cNvSpPr>
            <a:spLocks noGrp="1"/>
          </p:cNvSpPr>
          <p:nvPr>
            <p:ph type="sldNum" sz="quarter" idx="12"/>
          </p:nvPr>
        </p:nvSpPr>
        <p:spPr/>
        <p:txBody>
          <a:bodyPr/>
          <a:lstStyle/>
          <a:p>
            <a:fld id="{E06EE545-FB9C-4C8B-BBED-D8FF41C4BF88}" type="slidenum">
              <a:rPr lang="de-DE" smtClean="0"/>
              <a:t>10</a:t>
            </a:fld>
            <a:endParaRPr lang="de-DE"/>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395536" y="1484784"/>
            <a:ext cx="8229600" cy="4525963"/>
          </a:xfrm>
        </p:spPr>
        <p:txBody>
          <a:bodyPr/>
          <a:lstStyle/>
          <a:p>
            <a:r>
              <a:rPr lang="de-DE"/>
              <a:t>Austatakse patsiendi tahtevabadust. </a:t>
            </a:r>
          </a:p>
          <a:p>
            <a:endParaRPr lang="de-DE" dirty="0" smtClean="0"/>
          </a:p>
          <a:p>
            <a:r>
              <a:rPr lang="de-DE"/>
              <a:t>Arsti paternalistlik vaateviis ei ole enam esiplaanil.</a:t>
            </a:r>
          </a:p>
          <a:p>
            <a:endParaRPr lang="de-DE" dirty="0" smtClean="0"/>
          </a:p>
          <a:p>
            <a:r>
              <a:rPr lang="de-DE"/>
              <a:t>Peetakse kinni patsiendi tahtest elutestamendis.</a:t>
            </a:r>
            <a:endParaRPr lang="de-DE" dirty="0"/>
          </a:p>
        </p:txBody>
      </p:sp>
      <p:sp>
        <p:nvSpPr>
          <p:cNvPr id="4" name="Fußzeilenplatzhalter 3"/>
          <p:cNvSpPr>
            <a:spLocks noGrp="1"/>
          </p:cNvSpPr>
          <p:nvPr>
            <p:ph type="ftr" sz="quarter" idx="11"/>
          </p:nvPr>
        </p:nvSpPr>
        <p:spPr/>
        <p:txBody>
          <a:bodyPr/>
          <a:lstStyle/>
          <a:p>
            <a:r>
              <a:rPr lang="de-DE"/>
              <a:t>Norbert Heyman, katoliku haigla kaplan</a:t>
            </a:r>
          </a:p>
        </p:txBody>
      </p:sp>
      <p:sp>
        <p:nvSpPr>
          <p:cNvPr id="5" name="Foliennummernplatzhalter 4"/>
          <p:cNvSpPr>
            <a:spLocks noGrp="1"/>
          </p:cNvSpPr>
          <p:nvPr>
            <p:ph type="sldNum" sz="quarter" idx="12"/>
          </p:nvPr>
        </p:nvSpPr>
        <p:spPr/>
        <p:txBody>
          <a:bodyPr/>
          <a:lstStyle/>
          <a:p>
            <a:fld id="{E06EE545-FB9C-4C8B-BBED-D8FF41C4BF88}" type="slidenum">
              <a:rPr lang="de-DE" smtClean="0"/>
              <a:t>11</a:t>
            </a:fld>
            <a:endParaRPr lang="de-DE"/>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a:t>Mis on abiks surija ja lähedaste toetamisel?</a:t>
            </a:r>
            <a:endParaRPr lang="de-DE" dirty="0"/>
          </a:p>
        </p:txBody>
      </p:sp>
      <p:sp>
        <p:nvSpPr>
          <p:cNvPr id="3" name="Inhaltsplatzhalter 2"/>
          <p:cNvSpPr>
            <a:spLocks noGrp="1"/>
          </p:cNvSpPr>
          <p:nvPr>
            <p:ph idx="1"/>
          </p:nvPr>
        </p:nvSpPr>
        <p:spPr/>
        <p:txBody>
          <a:bodyPr/>
          <a:lstStyle/>
          <a:p>
            <a:endParaRPr lang="de-DE" sz="1400" dirty="0" smtClean="0"/>
          </a:p>
          <a:p>
            <a:r>
              <a:rPr lang="de-DE"/>
              <a:t>Ausus ja täielik usaldus.</a:t>
            </a:r>
          </a:p>
          <a:p>
            <a:endParaRPr lang="de-DE" dirty="0" smtClean="0"/>
          </a:p>
          <a:p>
            <a:r>
              <a:rPr lang="de-DE"/>
              <a:t>Vastata küsimustele ausalt, ilma olukorda dramatiseerimata.</a:t>
            </a:r>
          </a:p>
          <a:p>
            <a:endParaRPr lang="de-DE" dirty="0" smtClean="0"/>
          </a:p>
          <a:p>
            <a:r>
              <a:rPr lang="de-DE"/>
              <a:t>Ma ei pea välja ütlema kõike, mida tean, kuid see, mida ütlen, peab olema tõsi.</a:t>
            </a:r>
          </a:p>
          <a:p>
            <a:endParaRPr lang="de-DE" dirty="0"/>
          </a:p>
        </p:txBody>
      </p:sp>
      <p:sp>
        <p:nvSpPr>
          <p:cNvPr id="4" name="Foliennummernplatzhalter 3"/>
          <p:cNvSpPr>
            <a:spLocks noGrp="1"/>
          </p:cNvSpPr>
          <p:nvPr>
            <p:ph type="sldNum" sz="quarter" idx="12"/>
          </p:nvPr>
        </p:nvSpPr>
        <p:spPr/>
        <p:txBody>
          <a:bodyPr/>
          <a:lstStyle/>
          <a:p>
            <a:fld id="{E06EE545-FB9C-4C8B-BBED-D8FF41C4BF88}" type="slidenum">
              <a:rPr lang="de-DE" smtClean="0"/>
              <a:t>12</a:t>
            </a:fld>
            <a:endParaRPr lang="de-DE"/>
          </a:p>
        </p:txBody>
      </p:sp>
      <p:sp>
        <p:nvSpPr>
          <p:cNvPr id="5" name="Fußzeilenplatzhalter 4"/>
          <p:cNvSpPr>
            <a:spLocks noGrp="1"/>
          </p:cNvSpPr>
          <p:nvPr>
            <p:ph type="ftr" sz="quarter" idx="11"/>
          </p:nvPr>
        </p:nvSpPr>
        <p:spPr/>
        <p:txBody>
          <a:bodyPr/>
          <a:lstStyle/>
          <a:p>
            <a:r>
              <a:rPr lang="de-DE"/>
              <a:t>Norbert Heyman, katoliku haigla kaplan</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a:t>Mis on abiks surija ja lähedaste toetamisel?</a:t>
            </a:r>
            <a:endParaRPr lang="de-DE" dirty="0"/>
          </a:p>
        </p:txBody>
      </p:sp>
      <p:sp>
        <p:nvSpPr>
          <p:cNvPr id="3" name="Inhaltsplatzhalter 2"/>
          <p:cNvSpPr>
            <a:spLocks noGrp="1"/>
          </p:cNvSpPr>
          <p:nvPr>
            <p:ph idx="1"/>
          </p:nvPr>
        </p:nvSpPr>
        <p:spPr/>
        <p:txBody>
          <a:bodyPr/>
          <a:lstStyle/>
          <a:p>
            <a:endParaRPr lang="de-DE" dirty="0" smtClean="0"/>
          </a:p>
          <a:p>
            <a:r>
              <a:rPr lang="de-DE"/>
              <a:t>Väärikuse tunnustamine.</a:t>
            </a:r>
          </a:p>
          <a:p>
            <a:endParaRPr lang="de-DE" dirty="0" smtClean="0"/>
          </a:p>
          <a:p>
            <a:r>
              <a:rPr lang="de-DE"/>
              <a:t>Suhtuda soovidesse ja vajadustesse delikaatselt.</a:t>
            </a:r>
          </a:p>
          <a:p>
            <a:endParaRPr lang="de-DE" dirty="0" smtClean="0"/>
          </a:p>
          <a:p>
            <a:r>
              <a:rPr lang="de-DE"/>
              <a:t>Aktsepteerida tundeid, mitte anda hinnanguid.</a:t>
            </a:r>
          </a:p>
          <a:p>
            <a:endParaRPr lang="de-DE" dirty="0"/>
          </a:p>
        </p:txBody>
      </p:sp>
      <p:sp>
        <p:nvSpPr>
          <p:cNvPr id="4" name="Foliennummernplatzhalter 3"/>
          <p:cNvSpPr>
            <a:spLocks noGrp="1"/>
          </p:cNvSpPr>
          <p:nvPr>
            <p:ph type="sldNum" sz="quarter" idx="12"/>
          </p:nvPr>
        </p:nvSpPr>
        <p:spPr/>
        <p:txBody>
          <a:bodyPr/>
          <a:lstStyle/>
          <a:p>
            <a:fld id="{E06EE545-FB9C-4C8B-BBED-D8FF41C4BF88}" type="slidenum">
              <a:rPr lang="de-DE" smtClean="0"/>
              <a:t>13</a:t>
            </a:fld>
            <a:endParaRPr lang="de-DE"/>
          </a:p>
        </p:txBody>
      </p:sp>
      <p:sp>
        <p:nvSpPr>
          <p:cNvPr id="5" name="Fußzeilenplatzhalter 4"/>
          <p:cNvSpPr>
            <a:spLocks noGrp="1"/>
          </p:cNvSpPr>
          <p:nvPr>
            <p:ph type="ftr" sz="quarter" idx="11"/>
          </p:nvPr>
        </p:nvSpPr>
        <p:spPr/>
        <p:txBody>
          <a:bodyPr/>
          <a:lstStyle/>
          <a:p>
            <a:r>
              <a:rPr lang="de-DE"/>
              <a:t>Norbert Heyman, katoliku haigla kaplan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a:t>Mis on abiks surija ja lähedaste toetamisel?</a:t>
            </a:r>
            <a:endParaRPr lang="de-DE" dirty="0"/>
          </a:p>
        </p:txBody>
      </p:sp>
      <p:sp>
        <p:nvSpPr>
          <p:cNvPr id="3" name="Inhaltsplatzhalter 2"/>
          <p:cNvSpPr>
            <a:spLocks noGrp="1"/>
          </p:cNvSpPr>
          <p:nvPr>
            <p:ph idx="1"/>
          </p:nvPr>
        </p:nvSpPr>
        <p:spPr/>
        <p:txBody>
          <a:bodyPr>
            <a:normAutofit/>
          </a:bodyPr>
          <a:lstStyle/>
          <a:p>
            <a:endParaRPr lang="de-DE" dirty="0" smtClean="0"/>
          </a:p>
          <a:p>
            <a:r>
              <a:rPr lang="de-DE" dirty="0" err="1"/>
              <a:t>Mõnikord</a:t>
            </a:r>
            <a:r>
              <a:rPr lang="de-DE" dirty="0"/>
              <a:t> </a:t>
            </a:r>
            <a:r>
              <a:rPr lang="de-DE" dirty="0" err="1"/>
              <a:t>vajavad</a:t>
            </a:r>
            <a:r>
              <a:rPr lang="de-DE" dirty="0"/>
              <a:t> </a:t>
            </a:r>
            <a:r>
              <a:rPr lang="de-DE" dirty="0" err="1"/>
              <a:t>surijad</a:t>
            </a:r>
            <a:r>
              <a:rPr lang="de-DE" dirty="0"/>
              <a:t> </a:t>
            </a:r>
            <a:r>
              <a:rPr lang="de-DE" dirty="0" err="1"/>
              <a:t>enda</a:t>
            </a:r>
            <a:r>
              <a:rPr lang="de-DE" dirty="0"/>
              <a:t> </a:t>
            </a:r>
            <a:r>
              <a:rPr lang="de-DE" dirty="0" err="1"/>
              <a:t>ümber</a:t>
            </a:r>
            <a:r>
              <a:rPr lang="de-DE" dirty="0"/>
              <a:t> </a:t>
            </a:r>
            <a:r>
              <a:rPr lang="de-DE" dirty="0" err="1"/>
              <a:t>inimesi</a:t>
            </a:r>
            <a:r>
              <a:rPr lang="de-DE" dirty="0"/>
              <a:t>, </a:t>
            </a:r>
            <a:r>
              <a:rPr lang="de-DE" dirty="0" err="1"/>
              <a:t>mõnikord</a:t>
            </a:r>
            <a:r>
              <a:rPr lang="de-DE" dirty="0"/>
              <a:t> on </a:t>
            </a:r>
            <a:r>
              <a:rPr lang="de-DE" dirty="0" err="1"/>
              <a:t>neil</a:t>
            </a:r>
            <a:r>
              <a:rPr lang="de-DE" dirty="0"/>
              <a:t> </a:t>
            </a:r>
            <a:r>
              <a:rPr lang="de-DE" dirty="0" err="1"/>
              <a:t>vaja</a:t>
            </a:r>
            <a:r>
              <a:rPr lang="de-DE" dirty="0"/>
              <a:t> </a:t>
            </a:r>
            <a:r>
              <a:rPr lang="de-DE" dirty="0" err="1"/>
              <a:t>üksi</a:t>
            </a:r>
            <a:r>
              <a:rPr lang="de-DE" dirty="0"/>
              <a:t> </a:t>
            </a:r>
            <a:r>
              <a:rPr lang="de-DE" dirty="0" err="1"/>
              <a:t>olla</a:t>
            </a:r>
            <a:r>
              <a:rPr lang="de-DE" dirty="0"/>
              <a:t>.</a:t>
            </a:r>
          </a:p>
          <a:p>
            <a:r>
              <a:rPr lang="de-DE" dirty="0"/>
              <a:t>Ära </a:t>
            </a:r>
            <a:r>
              <a:rPr lang="de-DE" dirty="0" err="1"/>
              <a:t>klammerdu</a:t>
            </a:r>
            <a:r>
              <a:rPr lang="de-DE" dirty="0"/>
              <a:t>. (Sa ei </a:t>
            </a:r>
            <a:r>
              <a:rPr lang="de-DE" dirty="0" err="1"/>
              <a:t>tohi</a:t>
            </a:r>
            <a:r>
              <a:rPr lang="de-DE" dirty="0"/>
              <a:t> meid </a:t>
            </a:r>
            <a:r>
              <a:rPr lang="de-DE" dirty="0" err="1"/>
              <a:t>maha</a:t>
            </a:r>
            <a:r>
              <a:rPr lang="de-DE" dirty="0"/>
              <a:t> </a:t>
            </a:r>
            <a:r>
              <a:rPr lang="de-DE" dirty="0" err="1"/>
              <a:t>jätta</a:t>
            </a:r>
            <a:r>
              <a:rPr lang="de-DE" dirty="0"/>
              <a:t>, </a:t>
            </a:r>
            <a:r>
              <a:rPr lang="de-DE" dirty="0" err="1"/>
              <a:t>meil</a:t>
            </a:r>
            <a:r>
              <a:rPr lang="de-DE" dirty="0"/>
              <a:t> on sind </a:t>
            </a:r>
            <a:r>
              <a:rPr lang="de-DE" dirty="0" err="1"/>
              <a:t>vaja</a:t>
            </a:r>
            <a:r>
              <a:rPr lang="de-DE" dirty="0"/>
              <a:t>.)</a:t>
            </a:r>
          </a:p>
          <a:p>
            <a:r>
              <a:rPr lang="de-DE" dirty="0"/>
              <a:t>(</a:t>
            </a:r>
            <a:r>
              <a:rPr lang="de-DE" dirty="0" err="1" smtClean="0"/>
              <a:t>Tuleta</a:t>
            </a:r>
            <a:r>
              <a:rPr lang="et-EE" dirty="0" err="1" smtClean="0"/>
              <a:t>ge</a:t>
            </a:r>
            <a:r>
              <a:rPr lang="de-DE" dirty="0" smtClean="0"/>
              <a:t> </a:t>
            </a:r>
            <a:r>
              <a:rPr lang="de-DE" dirty="0" err="1"/>
              <a:t>seda</a:t>
            </a:r>
            <a:r>
              <a:rPr lang="de-DE" dirty="0"/>
              <a:t> </a:t>
            </a:r>
            <a:r>
              <a:rPr lang="de-DE" dirty="0" err="1"/>
              <a:t>lähedastele</a:t>
            </a:r>
            <a:r>
              <a:rPr lang="de-DE" dirty="0"/>
              <a:t> </a:t>
            </a:r>
            <a:r>
              <a:rPr lang="de-DE" dirty="0" err="1"/>
              <a:t>meelde</a:t>
            </a:r>
            <a:r>
              <a:rPr lang="de-DE" dirty="0"/>
              <a:t>.)</a:t>
            </a:r>
          </a:p>
          <a:p>
            <a:endParaRPr lang="de-DE" dirty="0"/>
          </a:p>
        </p:txBody>
      </p:sp>
      <p:sp>
        <p:nvSpPr>
          <p:cNvPr id="4" name="Foliennummernplatzhalter 3"/>
          <p:cNvSpPr>
            <a:spLocks noGrp="1"/>
          </p:cNvSpPr>
          <p:nvPr>
            <p:ph type="sldNum" sz="quarter" idx="12"/>
          </p:nvPr>
        </p:nvSpPr>
        <p:spPr/>
        <p:txBody>
          <a:bodyPr/>
          <a:lstStyle/>
          <a:p>
            <a:fld id="{E06EE545-FB9C-4C8B-BBED-D8FF41C4BF88}" type="slidenum">
              <a:rPr lang="de-DE" smtClean="0"/>
              <a:t>14</a:t>
            </a:fld>
            <a:endParaRPr lang="de-DE"/>
          </a:p>
        </p:txBody>
      </p:sp>
      <p:sp>
        <p:nvSpPr>
          <p:cNvPr id="5" name="Fußzeilenplatzhalter 4"/>
          <p:cNvSpPr>
            <a:spLocks noGrp="1"/>
          </p:cNvSpPr>
          <p:nvPr>
            <p:ph type="ftr" sz="quarter" idx="11"/>
          </p:nvPr>
        </p:nvSpPr>
        <p:spPr/>
        <p:txBody>
          <a:bodyPr/>
          <a:lstStyle/>
          <a:p>
            <a:r>
              <a:rPr lang="de-DE"/>
              <a:t>Norbert Heyman, katoliku haigla kaplan</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a:t>Mis on abiks surija ja lähedaste toetamisel?</a:t>
            </a:r>
            <a:endParaRPr lang="de-DE" dirty="0"/>
          </a:p>
        </p:txBody>
      </p:sp>
      <p:sp>
        <p:nvSpPr>
          <p:cNvPr id="3" name="Inhaltsplatzhalter 2"/>
          <p:cNvSpPr>
            <a:spLocks noGrp="1"/>
          </p:cNvSpPr>
          <p:nvPr>
            <p:ph idx="1"/>
          </p:nvPr>
        </p:nvSpPr>
        <p:spPr/>
        <p:txBody>
          <a:bodyPr/>
          <a:lstStyle/>
          <a:p>
            <a:endParaRPr lang="de-DE" dirty="0" smtClean="0"/>
          </a:p>
          <a:p>
            <a:r>
              <a:rPr lang="de-DE"/>
              <a:t>Igaüks sureb iseenda surma.</a:t>
            </a:r>
          </a:p>
          <a:p>
            <a:r>
              <a:rPr lang="de-DE"/>
              <a:t>Võimaluse korral võivad lähedased enda kanda võtta väikseid ülesandeid (suuhügieen, toidu ulatamine...).</a:t>
            </a:r>
          </a:p>
          <a:p>
            <a:r>
              <a:rPr lang="de-DE"/>
              <a:t>Kombetalitused, palved?</a:t>
            </a:r>
          </a:p>
          <a:p>
            <a:endParaRPr lang="de-DE" dirty="0"/>
          </a:p>
        </p:txBody>
      </p:sp>
      <p:sp>
        <p:nvSpPr>
          <p:cNvPr id="4" name="Foliennummernplatzhalter 3"/>
          <p:cNvSpPr>
            <a:spLocks noGrp="1"/>
          </p:cNvSpPr>
          <p:nvPr>
            <p:ph type="sldNum" sz="quarter" idx="12"/>
          </p:nvPr>
        </p:nvSpPr>
        <p:spPr/>
        <p:txBody>
          <a:bodyPr/>
          <a:lstStyle/>
          <a:p>
            <a:fld id="{E06EE545-FB9C-4C8B-BBED-D8FF41C4BF88}" type="slidenum">
              <a:rPr lang="de-DE" smtClean="0"/>
              <a:t>15</a:t>
            </a:fld>
            <a:endParaRPr lang="de-DE"/>
          </a:p>
        </p:txBody>
      </p:sp>
      <p:sp>
        <p:nvSpPr>
          <p:cNvPr id="5" name="Fußzeilenplatzhalter 4"/>
          <p:cNvSpPr>
            <a:spLocks noGrp="1"/>
          </p:cNvSpPr>
          <p:nvPr>
            <p:ph type="ftr" sz="quarter" idx="11"/>
          </p:nvPr>
        </p:nvSpPr>
        <p:spPr/>
        <p:txBody>
          <a:bodyPr/>
          <a:lstStyle/>
          <a:p>
            <a:r>
              <a:rPr lang="de-DE"/>
              <a:t>Norbert Heyman, katoliku haigla kaplan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9552" y="476672"/>
            <a:ext cx="8229600" cy="1143000"/>
          </a:xfrm>
        </p:spPr>
        <p:txBody>
          <a:bodyPr>
            <a:normAutofit fontScale="90000"/>
          </a:bodyPr>
          <a:lstStyle/>
          <a:p>
            <a:r>
              <a:rPr lang="de-DE"/>
              <a:t>Mis on abiks mulle ja minu kolleegidele?</a:t>
            </a:r>
            <a:r>
              <a:rPr lang="de-DE" dirty="0" smtClean="0"/>
              <a:t/>
            </a:r>
            <a:br>
              <a:rPr lang="de-DE" dirty="0" smtClean="0"/>
            </a:br>
            <a:endParaRPr lang="de-DE" dirty="0"/>
          </a:p>
        </p:txBody>
      </p:sp>
      <p:sp>
        <p:nvSpPr>
          <p:cNvPr id="3" name="Inhaltsplatzhalter 2"/>
          <p:cNvSpPr>
            <a:spLocks noGrp="1"/>
          </p:cNvSpPr>
          <p:nvPr>
            <p:ph idx="1"/>
          </p:nvPr>
        </p:nvSpPr>
        <p:spPr/>
        <p:txBody>
          <a:bodyPr/>
          <a:lstStyle/>
          <a:p>
            <a:endParaRPr lang="de-DE" dirty="0" smtClean="0"/>
          </a:p>
          <a:p>
            <a:r>
              <a:rPr lang="de-DE" dirty="0" err="1"/>
              <a:t>Leida</a:t>
            </a:r>
            <a:r>
              <a:rPr lang="de-DE" dirty="0"/>
              <a:t> </a:t>
            </a:r>
            <a:r>
              <a:rPr lang="de-DE" dirty="0" err="1"/>
              <a:t>tasakaal</a:t>
            </a:r>
            <a:r>
              <a:rPr lang="de-DE" dirty="0"/>
              <a:t> </a:t>
            </a:r>
            <a:r>
              <a:rPr lang="de-DE" dirty="0" err="1" smtClean="0"/>
              <a:t>lähedus</a:t>
            </a:r>
            <a:r>
              <a:rPr lang="et-EE" dirty="0" smtClean="0"/>
              <a:t>e</a:t>
            </a:r>
            <a:r>
              <a:rPr lang="de-DE" dirty="0" smtClean="0"/>
              <a:t> </a:t>
            </a:r>
            <a:r>
              <a:rPr lang="de-DE" dirty="0"/>
              <a:t>ja </a:t>
            </a:r>
            <a:r>
              <a:rPr lang="de-DE" dirty="0" err="1"/>
              <a:t>distantseerituse</a:t>
            </a:r>
            <a:r>
              <a:rPr lang="de-DE" dirty="0"/>
              <a:t> </a:t>
            </a:r>
            <a:r>
              <a:rPr lang="de-DE" dirty="0" err="1"/>
              <a:t>vahel</a:t>
            </a:r>
            <a:r>
              <a:rPr lang="de-DE" dirty="0"/>
              <a:t>.</a:t>
            </a:r>
          </a:p>
          <a:p>
            <a:r>
              <a:rPr lang="de-DE" dirty="0"/>
              <a:t>„See ei </a:t>
            </a:r>
            <a:r>
              <a:rPr lang="de-DE" dirty="0" err="1"/>
              <a:t>ole</a:t>
            </a:r>
            <a:r>
              <a:rPr lang="de-DE" dirty="0"/>
              <a:t> </a:t>
            </a:r>
            <a:r>
              <a:rPr lang="de-DE" dirty="0" err="1"/>
              <a:t>minu</a:t>
            </a:r>
            <a:r>
              <a:rPr lang="de-DE" dirty="0"/>
              <a:t> </a:t>
            </a:r>
            <a:r>
              <a:rPr lang="de-DE" dirty="0" err="1"/>
              <a:t>ema</a:t>
            </a:r>
            <a:r>
              <a:rPr lang="de-DE" dirty="0"/>
              <a:t>, </a:t>
            </a:r>
            <a:r>
              <a:rPr lang="de-DE" dirty="0" err="1"/>
              <a:t>kes</a:t>
            </a:r>
            <a:r>
              <a:rPr lang="de-DE" dirty="0"/>
              <a:t> on </a:t>
            </a:r>
            <a:r>
              <a:rPr lang="de-DE" dirty="0" err="1"/>
              <a:t>suremas</a:t>
            </a:r>
            <a:r>
              <a:rPr lang="de-DE" dirty="0"/>
              <a:t>, </a:t>
            </a:r>
            <a:r>
              <a:rPr lang="de-DE" dirty="0" err="1"/>
              <a:t>kuid</a:t>
            </a:r>
            <a:r>
              <a:rPr lang="de-DE" dirty="0"/>
              <a:t> </a:t>
            </a:r>
            <a:r>
              <a:rPr lang="de-DE" dirty="0" err="1"/>
              <a:t>tunnen</a:t>
            </a:r>
            <a:r>
              <a:rPr lang="de-DE" dirty="0"/>
              <a:t> Teile </a:t>
            </a:r>
            <a:r>
              <a:rPr lang="de-DE" dirty="0" err="1"/>
              <a:t>kaasa</a:t>
            </a:r>
            <a:r>
              <a:rPr lang="de-DE" dirty="0"/>
              <a:t>, </a:t>
            </a:r>
            <a:r>
              <a:rPr lang="de-DE" dirty="0" err="1"/>
              <a:t>proua</a:t>
            </a:r>
            <a:r>
              <a:rPr lang="de-DE" dirty="0"/>
              <a:t> Schmitz.” </a:t>
            </a:r>
          </a:p>
          <a:p>
            <a:r>
              <a:rPr lang="de-DE" dirty="0"/>
              <a:t>Ma ei </a:t>
            </a:r>
            <a:r>
              <a:rPr lang="de-DE" dirty="0" err="1"/>
              <a:t>saa</a:t>
            </a:r>
            <a:r>
              <a:rPr lang="de-DE" dirty="0"/>
              <a:t> </a:t>
            </a:r>
            <a:r>
              <a:rPr lang="de-DE" dirty="0" err="1"/>
              <a:t>heastada</a:t>
            </a:r>
            <a:r>
              <a:rPr lang="de-DE" dirty="0"/>
              <a:t> </a:t>
            </a:r>
            <a:r>
              <a:rPr lang="de-DE" dirty="0" err="1"/>
              <a:t>seda</a:t>
            </a:r>
            <a:r>
              <a:rPr lang="de-DE" dirty="0"/>
              <a:t>, </a:t>
            </a:r>
            <a:r>
              <a:rPr lang="de-DE" dirty="0" err="1"/>
              <a:t>mis</a:t>
            </a:r>
            <a:r>
              <a:rPr lang="de-DE" dirty="0"/>
              <a:t> on </a:t>
            </a:r>
            <a:r>
              <a:rPr lang="de-DE" dirty="0" err="1"/>
              <a:t>aastate</a:t>
            </a:r>
            <a:r>
              <a:rPr lang="de-DE" dirty="0"/>
              <a:t> </a:t>
            </a:r>
            <a:r>
              <a:rPr lang="de-DE" dirty="0" err="1"/>
              <a:t>jooksul</a:t>
            </a:r>
            <a:r>
              <a:rPr lang="de-DE" dirty="0"/>
              <a:t> </a:t>
            </a:r>
            <a:r>
              <a:rPr lang="et-EE" dirty="0" smtClean="0"/>
              <a:t>tegemata </a:t>
            </a:r>
            <a:r>
              <a:rPr lang="de-DE" dirty="0" err="1" smtClean="0"/>
              <a:t>jäetud</a:t>
            </a:r>
            <a:r>
              <a:rPr lang="de-DE" dirty="0" smtClean="0"/>
              <a:t> </a:t>
            </a:r>
            <a:r>
              <a:rPr lang="de-DE" dirty="0"/>
              <a:t>(</a:t>
            </a:r>
            <a:r>
              <a:rPr lang="de-DE" dirty="0" err="1"/>
              <a:t>suhteprobleemid</a:t>
            </a:r>
            <a:r>
              <a:rPr lang="de-DE" dirty="0"/>
              <a:t>).</a:t>
            </a:r>
          </a:p>
          <a:p>
            <a:endParaRPr lang="de-DE" dirty="0"/>
          </a:p>
        </p:txBody>
      </p:sp>
      <p:sp>
        <p:nvSpPr>
          <p:cNvPr id="4" name="Foliennummernplatzhalter 3"/>
          <p:cNvSpPr>
            <a:spLocks noGrp="1"/>
          </p:cNvSpPr>
          <p:nvPr>
            <p:ph type="sldNum" sz="quarter" idx="12"/>
          </p:nvPr>
        </p:nvSpPr>
        <p:spPr/>
        <p:txBody>
          <a:bodyPr/>
          <a:lstStyle/>
          <a:p>
            <a:fld id="{E06EE545-FB9C-4C8B-BBED-D8FF41C4BF88}" type="slidenum">
              <a:rPr lang="de-DE" smtClean="0"/>
              <a:t>16</a:t>
            </a:fld>
            <a:endParaRPr lang="de-DE"/>
          </a:p>
        </p:txBody>
      </p:sp>
      <p:sp>
        <p:nvSpPr>
          <p:cNvPr id="5" name="Fußzeilenplatzhalter 4"/>
          <p:cNvSpPr>
            <a:spLocks noGrp="1"/>
          </p:cNvSpPr>
          <p:nvPr>
            <p:ph type="ftr" sz="quarter" idx="11"/>
          </p:nvPr>
        </p:nvSpPr>
        <p:spPr/>
        <p:txBody>
          <a:bodyPr/>
          <a:lstStyle/>
          <a:p>
            <a:r>
              <a:rPr lang="de-DE"/>
              <a:t>Norbert Heyman, katoliku haigla kaplan</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a:t>Mis on abiks mulle ja minu kolleegidele?</a:t>
            </a:r>
            <a:endParaRPr lang="de-DE" dirty="0"/>
          </a:p>
        </p:txBody>
      </p:sp>
      <p:sp>
        <p:nvSpPr>
          <p:cNvPr id="3" name="Inhaltsplatzhalter 2"/>
          <p:cNvSpPr>
            <a:spLocks noGrp="1"/>
          </p:cNvSpPr>
          <p:nvPr>
            <p:ph idx="1"/>
          </p:nvPr>
        </p:nvSpPr>
        <p:spPr/>
        <p:txBody>
          <a:bodyPr/>
          <a:lstStyle/>
          <a:p>
            <a:endParaRPr lang="de-DE" dirty="0" smtClean="0"/>
          </a:p>
          <a:p>
            <a:r>
              <a:rPr lang="de-DE"/>
              <a:t>Mõelge osakonnas välja rituaalid (põlev küünal, mälestusteraamat, palvetamine, kolleegidega rääkimine...).</a:t>
            </a:r>
          </a:p>
          <a:p>
            <a:r>
              <a:rPr lang="de-DE"/>
              <a:t>Taju oma tundeid.</a:t>
            </a:r>
          </a:p>
          <a:p>
            <a:r>
              <a:rPr lang="de-DE"/>
              <a:t>Mõtiskle oma suhtumise üle surma. Mis tuleb minu arvates pärast surma?</a:t>
            </a:r>
            <a:endParaRPr lang="de-DE" dirty="0"/>
          </a:p>
        </p:txBody>
      </p:sp>
      <p:sp>
        <p:nvSpPr>
          <p:cNvPr id="4" name="Foliennummernplatzhalter 3"/>
          <p:cNvSpPr>
            <a:spLocks noGrp="1"/>
          </p:cNvSpPr>
          <p:nvPr>
            <p:ph type="sldNum" sz="quarter" idx="12"/>
          </p:nvPr>
        </p:nvSpPr>
        <p:spPr/>
        <p:txBody>
          <a:bodyPr/>
          <a:lstStyle/>
          <a:p>
            <a:fld id="{E06EE545-FB9C-4C8B-BBED-D8FF41C4BF88}" type="slidenum">
              <a:rPr lang="de-DE" smtClean="0"/>
              <a:t>17</a:t>
            </a:fld>
            <a:endParaRPr lang="de-DE"/>
          </a:p>
        </p:txBody>
      </p:sp>
      <p:sp>
        <p:nvSpPr>
          <p:cNvPr id="5" name="Fußzeilenplatzhalter 4"/>
          <p:cNvSpPr>
            <a:spLocks noGrp="1"/>
          </p:cNvSpPr>
          <p:nvPr>
            <p:ph type="ftr" sz="quarter" idx="11"/>
          </p:nvPr>
        </p:nvSpPr>
        <p:spPr/>
        <p:txBody>
          <a:bodyPr/>
          <a:lstStyle/>
          <a:p>
            <a:r>
              <a:rPr lang="de-DE"/>
              <a:t>Norbert Heyman, katoliku haigla kaplan</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457200" y="332656"/>
            <a:ext cx="4038600" cy="5793507"/>
          </a:xfrm>
        </p:spPr>
        <p:txBody>
          <a:bodyPr>
            <a:noAutofit/>
          </a:bodyPr>
          <a:lstStyle/>
          <a:p>
            <a:pPr>
              <a:buNone/>
            </a:pPr>
            <a:r>
              <a:rPr lang="de-DE" sz="2000" dirty="0" err="1"/>
              <a:t>Õppetund</a:t>
            </a:r>
            <a:r>
              <a:rPr lang="de-DE" sz="2000" dirty="0"/>
              <a:t> </a:t>
            </a:r>
          </a:p>
          <a:p>
            <a:pPr>
              <a:buNone/>
            </a:pPr>
            <a:endParaRPr lang="de-DE" sz="1600" dirty="0" smtClean="0"/>
          </a:p>
          <a:p>
            <a:pPr>
              <a:buNone/>
            </a:pPr>
            <a:r>
              <a:rPr lang="de-DE" sz="1600" dirty="0" err="1"/>
              <a:t>Igaüks</a:t>
            </a:r>
            <a:r>
              <a:rPr lang="de-DE" sz="1600" dirty="0"/>
              <a:t>, </a:t>
            </a:r>
            <a:r>
              <a:rPr lang="de-DE" sz="1600" dirty="0" err="1"/>
              <a:t>kes</a:t>
            </a:r>
            <a:r>
              <a:rPr lang="de-DE" sz="1600" dirty="0"/>
              <a:t> </a:t>
            </a:r>
            <a:r>
              <a:rPr lang="de-DE" sz="1600" dirty="0" err="1"/>
              <a:t>lahkub</a:t>
            </a:r>
            <a:r>
              <a:rPr lang="de-DE" sz="1600" dirty="0"/>
              <a:t>, </a:t>
            </a:r>
          </a:p>
          <a:p>
            <a:pPr>
              <a:buNone/>
            </a:pPr>
            <a:r>
              <a:rPr lang="de-DE" sz="1600" dirty="0" err="1"/>
              <a:t>õpetab</a:t>
            </a:r>
            <a:r>
              <a:rPr lang="de-DE" sz="1600" dirty="0"/>
              <a:t> </a:t>
            </a:r>
            <a:r>
              <a:rPr lang="de-DE" sz="1600" dirty="0" err="1"/>
              <a:t>meile</a:t>
            </a:r>
            <a:r>
              <a:rPr lang="de-DE" sz="1600" dirty="0"/>
              <a:t> </a:t>
            </a:r>
            <a:r>
              <a:rPr lang="de-DE" sz="1600" dirty="0" err="1"/>
              <a:t>natuke</a:t>
            </a:r>
            <a:r>
              <a:rPr lang="de-DE" sz="1600" dirty="0"/>
              <a:t> </a:t>
            </a:r>
          </a:p>
          <a:p>
            <a:pPr>
              <a:buNone/>
            </a:pPr>
            <a:r>
              <a:rPr lang="de-DE" sz="1600" dirty="0" err="1"/>
              <a:t>meie</a:t>
            </a:r>
            <a:r>
              <a:rPr lang="de-DE" sz="1600" dirty="0"/>
              <a:t> </a:t>
            </a:r>
            <a:r>
              <a:rPr lang="de-DE" sz="1600" dirty="0" err="1"/>
              <a:t>endi</a:t>
            </a:r>
            <a:r>
              <a:rPr lang="de-DE" sz="1600" dirty="0"/>
              <a:t> </a:t>
            </a:r>
            <a:r>
              <a:rPr lang="de-DE" sz="1600" dirty="0" err="1"/>
              <a:t>kohta</a:t>
            </a:r>
            <a:r>
              <a:rPr lang="de-DE" sz="1600" dirty="0"/>
              <a:t>. </a:t>
            </a:r>
          </a:p>
          <a:p>
            <a:pPr>
              <a:buNone/>
            </a:pPr>
            <a:r>
              <a:rPr lang="de-DE" sz="1600" dirty="0" err="1"/>
              <a:t>Väärtuslikem</a:t>
            </a:r>
            <a:r>
              <a:rPr lang="de-DE" sz="1600" dirty="0"/>
              <a:t> </a:t>
            </a:r>
            <a:r>
              <a:rPr lang="de-DE" sz="1600" dirty="0" err="1"/>
              <a:t>õppetund</a:t>
            </a:r>
            <a:r>
              <a:rPr lang="de-DE" sz="1600" dirty="0"/>
              <a:t> </a:t>
            </a:r>
          </a:p>
          <a:p>
            <a:pPr>
              <a:buNone/>
            </a:pPr>
            <a:r>
              <a:rPr lang="de-DE" sz="1600" dirty="0" err="1"/>
              <a:t>surivoodite</a:t>
            </a:r>
            <a:r>
              <a:rPr lang="de-DE" sz="1600" dirty="0"/>
              <a:t> </a:t>
            </a:r>
            <a:r>
              <a:rPr lang="et-EE" sz="1600" smtClean="0"/>
              <a:t>ääres</a:t>
            </a:r>
            <a:r>
              <a:rPr lang="de-DE" sz="1600" smtClean="0"/>
              <a:t>. </a:t>
            </a:r>
            <a:endParaRPr lang="de-DE" sz="1600" dirty="0"/>
          </a:p>
          <a:p>
            <a:pPr>
              <a:buNone/>
            </a:pPr>
            <a:r>
              <a:rPr lang="de-DE" sz="1600" dirty="0" err="1"/>
              <a:t>Kõik</a:t>
            </a:r>
            <a:r>
              <a:rPr lang="de-DE" sz="1600" dirty="0"/>
              <a:t> </a:t>
            </a:r>
            <a:r>
              <a:rPr lang="de-DE" sz="1600" dirty="0" err="1"/>
              <a:t>peeglid</a:t>
            </a:r>
            <a:r>
              <a:rPr lang="de-DE" sz="1600" dirty="0"/>
              <a:t> on </a:t>
            </a:r>
            <a:r>
              <a:rPr lang="de-DE" sz="1600" dirty="0" err="1"/>
              <a:t>nii</a:t>
            </a:r>
            <a:r>
              <a:rPr lang="de-DE" sz="1600" dirty="0"/>
              <a:t> </a:t>
            </a:r>
            <a:r>
              <a:rPr lang="de-DE" sz="1600" dirty="0" err="1"/>
              <a:t>selged</a:t>
            </a:r>
            <a:endParaRPr lang="de-DE" sz="1600" dirty="0"/>
          </a:p>
          <a:p>
            <a:pPr>
              <a:buNone/>
            </a:pPr>
            <a:r>
              <a:rPr lang="de-DE" sz="1600" dirty="0" err="1"/>
              <a:t>nagu</a:t>
            </a:r>
            <a:r>
              <a:rPr lang="de-DE" sz="1600" dirty="0"/>
              <a:t> </a:t>
            </a:r>
            <a:r>
              <a:rPr lang="de-DE" sz="1600" dirty="0" err="1"/>
              <a:t>järv</a:t>
            </a:r>
            <a:r>
              <a:rPr lang="de-DE" sz="1600" dirty="0"/>
              <a:t> </a:t>
            </a:r>
            <a:r>
              <a:rPr lang="de-DE" sz="1600" dirty="0" err="1"/>
              <a:t>pärast</a:t>
            </a:r>
            <a:r>
              <a:rPr lang="de-DE" sz="1600" dirty="0"/>
              <a:t> </a:t>
            </a:r>
            <a:r>
              <a:rPr lang="de-DE" sz="1600" dirty="0" err="1"/>
              <a:t>suurt</a:t>
            </a:r>
            <a:r>
              <a:rPr lang="de-DE" sz="1600" dirty="0"/>
              <a:t> </a:t>
            </a:r>
            <a:r>
              <a:rPr lang="de-DE" sz="1600" dirty="0" err="1"/>
              <a:t>vihma</a:t>
            </a:r>
            <a:r>
              <a:rPr lang="de-DE" sz="1600" dirty="0"/>
              <a:t>, </a:t>
            </a:r>
          </a:p>
          <a:p>
            <a:pPr>
              <a:buNone/>
            </a:pPr>
            <a:r>
              <a:rPr lang="de-DE" sz="1600" dirty="0" err="1"/>
              <a:t>enne</a:t>
            </a:r>
            <a:r>
              <a:rPr lang="de-DE" sz="1600" dirty="0"/>
              <a:t> </a:t>
            </a:r>
            <a:r>
              <a:rPr lang="de-DE" sz="1600" dirty="0" err="1"/>
              <a:t>kui</a:t>
            </a:r>
            <a:r>
              <a:rPr lang="de-DE" sz="1600" dirty="0"/>
              <a:t> </a:t>
            </a:r>
            <a:r>
              <a:rPr lang="de-DE" sz="1600" dirty="0" err="1"/>
              <a:t>vinene</a:t>
            </a:r>
            <a:r>
              <a:rPr lang="de-DE" sz="1600" dirty="0"/>
              <a:t> </a:t>
            </a:r>
            <a:r>
              <a:rPr lang="de-DE" sz="1600" dirty="0" err="1"/>
              <a:t>päev</a:t>
            </a:r>
            <a:r>
              <a:rPr lang="de-DE" sz="1600" dirty="0"/>
              <a:t> </a:t>
            </a:r>
          </a:p>
          <a:p>
            <a:pPr>
              <a:buNone/>
            </a:pPr>
            <a:r>
              <a:rPr lang="de-DE" sz="1600" dirty="0" err="1"/>
              <a:t>pildid</a:t>
            </a:r>
            <a:r>
              <a:rPr lang="de-DE" sz="1600" dirty="0"/>
              <a:t> </a:t>
            </a:r>
            <a:r>
              <a:rPr lang="de-DE" sz="1600" dirty="0" err="1"/>
              <a:t>taas</a:t>
            </a:r>
            <a:r>
              <a:rPr lang="de-DE" sz="1600" dirty="0"/>
              <a:t> </a:t>
            </a:r>
            <a:r>
              <a:rPr lang="de-DE" sz="1600" dirty="0" err="1"/>
              <a:t>ähmastab</a:t>
            </a:r>
            <a:r>
              <a:rPr lang="de-DE" sz="1600" dirty="0"/>
              <a:t>. </a:t>
            </a:r>
          </a:p>
          <a:p>
            <a:pPr>
              <a:buNone/>
            </a:pPr>
            <a:endParaRPr lang="de-DE" sz="1600" dirty="0" smtClean="0"/>
          </a:p>
          <a:p>
            <a:pPr>
              <a:buNone/>
            </a:pPr>
            <a:r>
              <a:rPr lang="de-DE" sz="1600" dirty="0" err="1"/>
              <a:t>Vaid</a:t>
            </a:r>
            <a:r>
              <a:rPr lang="de-DE" sz="1600" dirty="0"/>
              <a:t> </a:t>
            </a:r>
            <a:r>
              <a:rPr lang="de-DE" sz="1600" dirty="0" err="1"/>
              <a:t>üks</a:t>
            </a:r>
            <a:r>
              <a:rPr lang="de-DE" sz="1600" dirty="0"/>
              <a:t> </a:t>
            </a:r>
            <a:r>
              <a:rPr lang="de-DE" sz="1600" dirty="0" err="1"/>
              <a:t>kord</a:t>
            </a:r>
            <a:r>
              <a:rPr lang="de-DE" sz="1600" dirty="0"/>
              <a:t> </a:t>
            </a:r>
            <a:r>
              <a:rPr lang="de-DE" sz="1600" dirty="0" err="1"/>
              <a:t>surevad</a:t>
            </a:r>
            <a:r>
              <a:rPr lang="de-DE" sz="1600" dirty="0"/>
              <a:t> </a:t>
            </a:r>
            <a:r>
              <a:rPr lang="de-DE" sz="1600" dirty="0" err="1"/>
              <a:t>nad</a:t>
            </a:r>
            <a:r>
              <a:rPr lang="de-DE" sz="1600" dirty="0"/>
              <a:t> </a:t>
            </a:r>
            <a:r>
              <a:rPr lang="de-DE" sz="1600" dirty="0" err="1"/>
              <a:t>meie</a:t>
            </a:r>
            <a:r>
              <a:rPr lang="de-DE" sz="1600" dirty="0"/>
              <a:t> </a:t>
            </a:r>
            <a:r>
              <a:rPr lang="de-DE" sz="1600" dirty="0" err="1"/>
              <a:t>jaoks</a:t>
            </a:r>
            <a:r>
              <a:rPr lang="de-DE" sz="1600" dirty="0"/>
              <a:t>, </a:t>
            </a:r>
          </a:p>
          <a:p>
            <a:pPr>
              <a:buNone/>
            </a:pPr>
            <a:r>
              <a:rPr lang="de-DE" sz="1600" dirty="0"/>
              <a:t>ei </a:t>
            </a:r>
            <a:r>
              <a:rPr lang="de-DE" sz="1600" dirty="0" err="1"/>
              <a:t>kunagi</a:t>
            </a:r>
            <a:r>
              <a:rPr lang="de-DE" sz="1600" dirty="0"/>
              <a:t> </a:t>
            </a:r>
            <a:r>
              <a:rPr lang="de-DE" sz="1600" dirty="0" err="1"/>
              <a:t>enam</a:t>
            </a:r>
            <a:r>
              <a:rPr lang="de-DE" sz="1600" dirty="0"/>
              <a:t>. </a:t>
            </a:r>
          </a:p>
          <a:p>
            <a:pPr>
              <a:buNone/>
            </a:pPr>
            <a:r>
              <a:rPr lang="de-DE" sz="1600" dirty="0" err="1"/>
              <a:t>Mida</a:t>
            </a:r>
            <a:r>
              <a:rPr lang="de-DE" sz="1600" dirty="0"/>
              <a:t> </a:t>
            </a:r>
            <a:r>
              <a:rPr lang="de-DE" sz="1600" dirty="0" err="1"/>
              <a:t>teaksime</a:t>
            </a:r>
            <a:r>
              <a:rPr lang="de-DE" sz="1600" dirty="0"/>
              <a:t> </a:t>
            </a:r>
            <a:r>
              <a:rPr lang="de-DE" sz="1600" dirty="0" err="1"/>
              <a:t>üldse</a:t>
            </a:r>
            <a:r>
              <a:rPr lang="de-DE" sz="1600" dirty="0"/>
              <a:t> </a:t>
            </a:r>
          </a:p>
          <a:p>
            <a:pPr>
              <a:buNone/>
            </a:pPr>
            <a:r>
              <a:rPr lang="de-DE" sz="1600" dirty="0" err="1"/>
              <a:t>nendeta</a:t>
            </a:r>
            <a:r>
              <a:rPr lang="de-DE" sz="1600" dirty="0"/>
              <a:t>? </a:t>
            </a:r>
          </a:p>
          <a:p>
            <a:pPr>
              <a:buNone/>
            </a:pPr>
            <a:r>
              <a:rPr lang="de-DE" sz="1600" dirty="0" err="1"/>
              <a:t>Ilma</a:t>
            </a:r>
            <a:r>
              <a:rPr lang="de-DE" sz="1600" dirty="0"/>
              <a:t> </a:t>
            </a:r>
            <a:r>
              <a:rPr lang="de-DE" sz="1600" dirty="0" err="1"/>
              <a:t>turvaliste</a:t>
            </a:r>
            <a:r>
              <a:rPr lang="de-DE" sz="1600" dirty="0"/>
              <a:t> </a:t>
            </a:r>
            <a:r>
              <a:rPr lang="de-DE" sz="1600" dirty="0" err="1"/>
              <a:t>kaaludeta</a:t>
            </a:r>
            <a:r>
              <a:rPr lang="de-DE" sz="1600" dirty="0"/>
              <a:t>, </a:t>
            </a:r>
          </a:p>
          <a:p>
            <a:pPr>
              <a:buNone/>
            </a:pPr>
            <a:r>
              <a:rPr lang="de-DE" sz="1600" dirty="0" err="1"/>
              <a:t>millele</a:t>
            </a:r>
            <a:r>
              <a:rPr lang="de-DE" sz="1600" dirty="0"/>
              <a:t> </a:t>
            </a:r>
            <a:r>
              <a:rPr lang="de-DE" sz="1600" dirty="0" err="1"/>
              <a:t>oleme</a:t>
            </a:r>
            <a:r>
              <a:rPr lang="de-DE" sz="1600" dirty="0"/>
              <a:t> </a:t>
            </a:r>
            <a:r>
              <a:rPr lang="de-DE" sz="1600" dirty="0" err="1"/>
              <a:t>asetatud</a:t>
            </a:r>
            <a:r>
              <a:rPr lang="de-DE" sz="1600" dirty="0"/>
              <a:t>, </a:t>
            </a:r>
          </a:p>
          <a:p>
            <a:pPr>
              <a:buNone/>
            </a:pPr>
            <a:r>
              <a:rPr lang="de-DE" sz="1600" dirty="0" err="1"/>
              <a:t>kui</a:t>
            </a:r>
            <a:r>
              <a:rPr lang="de-DE" sz="1600" dirty="0"/>
              <a:t> meid </a:t>
            </a:r>
            <a:r>
              <a:rPr lang="de-DE" sz="1600" dirty="0" err="1"/>
              <a:t>maha</a:t>
            </a:r>
            <a:r>
              <a:rPr lang="de-DE" sz="1600" dirty="0"/>
              <a:t> </a:t>
            </a:r>
            <a:r>
              <a:rPr lang="de-DE" sz="1600" dirty="0" err="1"/>
              <a:t>jäetakse</a:t>
            </a:r>
            <a:r>
              <a:rPr lang="de-DE" sz="1600" dirty="0"/>
              <a:t>. </a:t>
            </a:r>
          </a:p>
          <a:p>
            <a:pPr>
              <a:buNone/>
            </a:pPr>
            <a:r>
              <a:rPr lang="de-DE" sz="1600" dirty="0"/>
              <a:t>Need </a:t>
            </a:r>
            <a:r>
              <a:rPr lang="de-DE" sz="1600" dirty="0" err="1"/>
              <a:t>kaalud</a:t>
            </a:r>
            <a:r>
              <a:rPr lang="de-DE" sz="1600" dirty="0"/>
              <a:t>, </a:t>
            </a:r>
            <a:r>
              <a:rPr lang="de-DE" sz="1600" dirty="0" err="1"/>
              <a:t>milleta</a:t>
            </a:r>
            <a:r>
              <a:rPr lang="de-DE" sz="1600" dirty="0"/>
              <a:t> pole </a:t>
            </a:r>
          </a:p>
          <a:p>
            <a:pPr>
              <a:buNone/>
            </a:pPr>
            <a:r>
              <a:rPr lang="de-DE" sz="1600" dirty="0" err="1"/>
              <a:t>millelgi</a:t>
            </a:r>
            <a:r>
              <a:rPr lang="de-DE" sz="1600" dirty="0"/>
              <a:t> </a:t>
            </a:r>
            <a:r>
              <a:rPr lang="de-DE" sz="1600" dirty="0" err="1"/>
              <a:t>kaalu</a:t>
            </a:r>
            <a:r>
              <a:rPr lang="de-DE" sz="1600" dirty="0"/>
              <a:t>. </a:t>
            </a:r>
          </a:p>
        </p:txBody>
      </p:sp>
      <p:sp>
        <p:nvSpPr>
          <p:cNvPr id="7" name="Inhaltsplatzhalter 6"/>
          <p:cNvSpPr>
            <a:spLocks noGrp="1"/>
          </p:cNvSpPr>
          <p:nvPr>
            <p:ph sz="half" idx="2"/>
          </p:nvPr>
        </p:nvSpPr>
        <p:spPr/>
        <p:txBody>
          <a:bodyPr>
            <a:normAutofit/>
          </a:bodyPr>
          <a:lstStyle/>
          <a:p>
            <a:pPr>
              <a:buNone/>
            </a:pPr>
            <a:r>
              <a:rPr lang="de-DE" sz="1600"/>
              <a:t>Meie, kel meil pole sõnu, </a:t>
            </a:r>
          </a:p>
          <a:p>
            <a:pPr>
              <a:buNone/>
            </a:pPr>
            <a:r>
              <a:rPr lang="de-DE" sz="1600"/>
              <a:t>unustame selle. </a:t>
            </a:r>
          </a:p>
          <a:p>
            <a:pPr>
              <a:buNone/>
            </a:pPr>
            <a:r>
              <a:rPr lang="de-DE" sz="1600"/>
              <a:t>Ja nemad? </a:t>
            </a:r>
          </a:p>
          <a:p>
            <a:pPr>
              <a:buNone/>
            </a:pPr>
            <a:r>
              <a:rPr lang="de-DE" sz="1600"/>
              <a:t>Nemad ei saa oma õpetust </a:t>
            </a:r>
          </a:p>
          <a:p>
            <a:pPr>
              <a:buNone/>
            </a:pPr>
            <a:r>
              <a:rPr lang="de-DE" sz="1600"/>
              <a:t>enam korrata. </a:t>
            </a:r>
          </a:p>
          <a:p>
            <a:pPr>
              <a:buNone/>
            </a:pPr>
            <a:endParaRPr lang="de-DE" sz="1600" dirty="0" smtClean="0"/>
          </a:p>
          <a:p>
            <a:pPr>
              <a:buNone/>
            </a:pPr>
            <a:r>
              <a:rPr lang="de-DE" sz="1600"/>
              <a:t>Sinu surm ja minu oma </a:t>
            </a:r>
          </a:p>
          <a:p>
            <a:pPr>
              <a:buNone/>
            </a:pPr>
            <a:r>
              <a:rPr lang="de-DE" sz="1600"/>
              <a:t>on järgmine õppetund: </a:t>
            </a:r>
          </a:p>
          <a:p>
            <a:pPr>
              <a:buNone/>
            </a:pPr>
            <a:r>
              <a:rPr lang="de-DE" sz="1600"/>
              <a:t>nii helge, nii selge, </a:t>
            </a:r>
          </a:p>
          <a:p>
            <a:pPr>
              <a:buNone/>
            </a:pPr>
            <a:r>
              <a:rPr lang="de-DE" sz="1600"/>
              <a:t>et kohe läheb pimedaks. </a:t>
            </a:r>
          </a:p>
          <a:p>
            <a:pPr>
              <a:buNone/>
            </a:pPr>
            <a:endParaRPr lang="de-DE" sz="1600" dirty="0" smtClean="0"/>
          </a:p>
          <a:p>
            <a:pPr>
              <a:buNone/>
            </a:pPr>
            <a:r>
              <a:rPr lang="de-DE" sz="1600"/>
              <a:t>Hilde Domin (1909–2006</a:t>
            </a:r>
            <a:r>
              <a:rPr lang="de-DE"/>
              <a:t>)</a:t>
            </a:r>
          </a:p>
          <a:p>
            <a:endParaRPr lang="de-DE" dirty="0"/>
          </a:p>
        </p:txBody>
      </p:sp>
      <p:sp>
        <p:nvSpPr>
          <p:cNvPr id="5" name="Fußzeilenplatzhalter 4"/>
          <p:cNvSpPr>
            <a:spLocks noGrp="1"/>
          </p:cNvSpPr>
          <p:nvPr>
            <p:ph type="ftr" sz="quarter" idx="11"/>
          </p:nvPr>
        </p:nvSpPr>
        <p:spPr/>
        <p:txBody>
          <a:bodyPr/>
          <a:lstStyle/>
          <a:p>
            <a:r>
              <a:rPr lang="de-DE"/>
              <a:t>Norbert Heyman, katoliku haigla kaplan</a:t>
            </a:r>
          </a:p>
        </p:txBody>
      </p:sp>
      <p:sp>
        <p:nvSpPr>
          <p:cNvPr id="4" name="Foliennummernplatzhalter 3"/>
          <p:cNvSpPr>
            <a:spLocks noGrp="1"/>
          </p:cNvSpPr>
          <p:nvPr>
            <p:ph type="sldNum" sz="quarter" idx="12"/>
          </p:nvPr>
        </p:nvSpPr>
        <p:spPr/>
        <p:txBody>
          <a:bodyPr/>
          <a:lstStyle/>
          <a:p>
            <a:fld id="{E06EE545-FB9C-4C8B-BBED-D8FF41C4BF88}" type="slidenum">
              <a:rPr lang="de-DE" smtClean="0"/>
              <a:t>18</a:t>
            </a:fld>
            <a:endParaRPr lang="de-DE"/>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nhaltsplatzhalter 8"/>
          <p:cNvSpPr>
            <a:spLocks noGrp="1"/>
          </p:cNvSpPr>
          <p:nvPr>
            <p:ph idx="1"/>
          </p:nvPr>
        </p:nvSpPr>
        <p:spPr>
          <a:xfrm>
            <a:off x="457200" y="692696"/>
            <a:ext cx="8229600" cy="5433467"/>
          </a:xfrm>
        </p:spPr>
        <p:txBody>
          <a:bodyPr>
            <a:normAutofit/>
          </a:bodyPr>
          <a:lstStyle/>
          <a:p>
            <a:r>
              <a:rPr lang="de-DE"/>
              <a:t>Surm on teema, millest meie noorust ülistav ja edule orienteeritud ühiskond ei räägi, mida ta eirab ja eitab. Tundub nagu näeksime surmas taaskordset haigust, mis tuleb seljatada. Tõsiasi on aga see, et surm on paratamatu. Kõik me sureme. See on vaid aja küsimus</a:t>
            </a:r>
            <a:r>
              <a:rPr lang="de-DE" sz="1600"/>
              <a:t>. </a:t>
            </a:r>
          </a:p>
          <a:p>
            <a:endParaRPr lang="de-DE" sz="1600" dirty="0" smtClean="0"/>
          </a:p>
          <a:p>
            <a:r>
              <a:rPr lang="de-DE" sz="1600"/>
              <a:t>                                                                                                                                        Kübler Ross, 1981</a:t>
            </a:r>
            <a:endParaRPr lang="de-DE" sz="1600" dirty="0" smtClean="0"/>
          </a:p>
          <a:p>
            <a:endParaRPr lang="de-DE" dirty="0"/>
          </a:p>
        </p:txBody>
      </p:sp>
      <p:sp>
        <p:nvSpPr>
          <p:cNvPr id="5" name="Fußzeilenplatzhalter 4"/>
          <p:cNvSpPr>
            <a:spLocks noGrp="1"/>
          </p:cNvSpPr>
          <p:nvPr>
            <p:ph type="ftr" sz="quarter" idx="11"/>
          </p:nvPr>
        </p:nvSpPr>
        <p:spPr/>
        <p:txBody>
          <a:bodyPr/>
          <a:lstStyle/>
          <a:p>
            <a:r>
              <a:rPr lang="de-DE"/>
              <a:t>Norbert Heyman, katoliku haigla kaplan</a:t>
            </a:r>
          </a:p>
        </p:txBody>
      </p:sp>
      <p:sp>
        <p:nvSpPr>
          <p:cNvPr id="6" name="Foliennummernplatzhalter 5"/>
          <p:cNvSpPr>
            <a:spLocks noGrp="1"/>
          </p:cNvSpPr>
          <p:nvPr>
            <p:ph type="sldNum" sz="quarter" idx="12"/>
          </p:nvPr>
        </p:nvSpPr>
        <p:spPr/>
        <p:txBody>
          <a:bodyPr/>
          <a:lstStyle/>
          <a:p>
            <a:fld id="{E06EE545-FB9C-4C8B-BBED-D8FF41C4BF88}" type="slidenum">
              <a:rPr lang="de-DE" smtClean="0"/>
              <a:t>2</a:t>
            </a:fld>
            <a:endParaRPr lang="de-DE"/>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Arenguid</a:t>
            </a:r>
            <a:endParaRPr lang="de-DE" dirty="0"/>
          </a:p>
        </p:txBody>
      </p:sp>
      <p:sp>
        <p:nvSpPr>
          <p:cNvPr id="3" name="Inhaltsplatzhalter 2"/>
          <p:cNvSpPr>
            <a:spLocks noGrp="1"/>
          </p:cNvSpPr>
          <p:nvPr>
            <p:ph idx="1"/>
          </p:nvPr>
        </p:nvSpPr>
        <p:spPr/>
        <p:txBody>
          <a:bodyPr/>
          <a:lstStyle/>
          <a:p>
            <a:r>
              <a:rPr lang="de-DE"/>
              <a:t>„Vanasti” puutusid inimesed surmaga veel otseselt kokku.</a:t>
            </a:r>
          </a:p>
          <a:p>
            <a:r>
              <a:rPr lang="de-DE"/>
              <a:t>Nad surid reeglina kodus ja pandi seal mõneks ajaks lautsile.</a:t>
            </a:r>
          </a:p>
          <a:p>
            <a:r>
              <a:rPr lang="de-DE"/>
              <a:t>Perekond, sõbrad ja naabrid tulid hüvasti jätma.</a:t>
            </a:r>
          </a:p>
          <a:p>
            <a:r>
              <a:rPr lang="de-DE"/>
              <a:t>Ka lapsed tehti sellega juba varakult tuttavaks.</a:t>
            </a:r>
          </a:p>
          <a:p>
            <a:endParaRPr lang="de-DE" dirty="0"/>
          </a:p>
        </p:txBody>
      </p:sp>
      <p:sp>
        <p:nvSpPr>
          <p:cNvPr id="4" name="Foliennummernplatzhalter 3"/>
          <p:cNvSpPr>
            <a:spLocks noGrp="1"/>
          </p:cNvSpPr>
          <p:nvPr>
            <p:ph type="sldNum" sz="quarter" idx="12"/>
          </p:nvPr>
        </p:nvSpPr>
        <p:spPr/>
        <p:txBody>
          <a:bodyPr/>
          <a:lstStyle/>
          <a:p>
            <a:fld id="{E06EE545-FB9C-4C8B-BBED-D8FF41C4BF88}" type="slidenum">
              <a:rPr lang="de-DE" smtClean="0"/>
              <a:t>3</a:t>
            </a:fld>
            <a:endParaRPr lang="de-DE"/>
          </a:p>
        </p:txBody>
      </p:sp>
      <p:sp>
        <p:nvSpPr>
          <p:cNvPr id="5" name="Fußzeilenplatzhalter 4"/>
          <p:cNvSpPr>
            <a:spLocks noGrp="1"/>
          </p:cNvSpPr>
          <p:nvPr>
            <p:ph type="ftr" sz="quarter" idx="11"/>
          </p:nvPr>
        </p:nvSpPr>
        <p:spPr/>
        <p:txBody>
          <a:bodyPr/>
          <a:lstStyle/>
          <a:p>
            <a:r>
              <a:rPr lang="de-DE"/>
              <a:t>Norbert Heyman, katoliku haigla kaplan</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Arenguid</a:t>
            </a:r>
            <a:endParaRPr lang="de-DE" dirty="0"/>
          </a:p>
        </p:txBody>
      </p:sp>
      <p:sp>
        <p:nvSpPr>
          <p:cNvPr id="3" name="Inhaltsplatzhalter 2"/>
          <p:cNvSpPr>
            <a:spLocks noGrp="1"/>
          </p:cNvSpPr>
          <p:nvPr>
            <p:ph idx="1"/>
          </p:nvPr>
        </p:nvSpPr>
        <p:spPr/>
        <p:txBody>
          <a:bodyPr/>
          <a:lstStyle/>
          <a:p>
            <a:r>
              <a:rPr lang="de-DE" dirty="0" err="1"/>
              <a:t>Tänapäeval</a:t>
            </a:r>
            <a:r>
              <a:rPr lang="de-DE" dirty="0"/>
              <a:t> ei </a:t>
            </a:r>
            <a:r>
              <a:rPr lang="de-DE" dirty="0" err="1"/>
              <a:t>ole</a:t>
            </a:r>
            <a:r>
              <a:rPr lang="de-DE" dirty="0"/>
              <a:t> </a:t>
            </a:r>
            <a:r>
              <a:rPr lang="de-DE" dirty="0" err="1"/>
              <a:t>inimesed</a:t>
            </a:r>
            <a:r>
              <a:rPr lang="de-DE" dirty="0"/>
              <a:t> </a:t>
            </a:r>
            <a:r>
              <a:rPr lang="de-DE" dirty="0" err="1"/>
              <a:t>tihti</a:t>
            </a:r>
            <a:r>
              <a:rPr lang="de-DE" dirty="0"/>
              <a:t> </a:t>
            </a:r>
            <a:r>
              <a:rPr lang="de-DE" dirty="0" err="1"/>
              <a:t>isegi</a:t>
            </a:r>
            <a:r>
              <a:rPr lang="de-DE" dirty="0"/>
              <a:t> 60-</a:t>
            </a:r>
            <a:r>
              <a:rPr lang="de-DE" dirty="0" err="1"/>
              <a:t>aastasena</a:t>
            </a:r>
            <a:r>
              <a:rPr lang="de-DE" dirty="0"/>
              <a:t> </a:t>
            </a:r>
            <a:r>
              <a:rPr lang="de-DE" dirty="0" err="1"/>
              <a:t>veel</a:t>
            </a:r>
            <a:r>
              <a:rPr lang="de-DE" dirty="0"/>
              <a:t> </a:t>
            </a:r>
            <a:r>
              <a:rPr lang="de-DE" dirty="0" err="1"/>
              <a:t>kunagi</a:t>
            </a:r>
            <a:r>
              <a:rPr lang="de-DE" dirty="0"/>
              <a:t> </a:t>
            </a:r>
            <a:r>
              <a:rPr lang="de-DE" dirty="0" err="1"/>
              <a:t>surnut</a:t>
            </a:r>
            <a:r>
              <a:rPr lang="de-DE" dirty="0"/>
              <a:t> </a:t>
            </a:r>
            <a:r>
              <a:rPr lang="de-DE" dirty="0" err="1"/>
              <a:t>näinud</a:t>
            </a:r>
            <a:r>
              <a:rPr lang="de-DE" dirty="0"/>
              <a:t>.</a:t>
            </a:r>
          </a:p>
          <a:p>
            <a:r>
              <a:rPr lang="de-DE" dirty="0" err="1"/>
              <a:t>Kui</a:t>
            </a:r>
            <a:r>
              <a:rPr lang="de-DE" dirty="0"/>
              <a:t> </a:t>
            </a:r>
            <a:r>
              <a:rPr lang="de-DE" dirty="0" err="1"/>
              <a:t>inimene</a:t>
            </a:r>
            <a:r>
              <a:rPr lang="de-DE" dirty="0"/>
              <a:t> </a:t>
            </a:r>
            <a:r>
              <a:rPr lang="de-DE" dirty="0" err="1"/>
              <a:t>sureb</a:t>
            </a:r>
            <a:r>
              <a:rPr lang="de-DE" dirty="0"/>
              <a:t> </a:t>
            </a:r>
            <a:r>
              <a:rPr lang="de-DE" dirty="0" err="1"/>
              <a:t>kodus</a:t>
            </a:r>
            <a:r>
              <a:rPr lang="de-DE" dirty="0"/>
              <a:t>, </a:t>
            </a:r>
            <a:r>
              <a:rPr lang="de-DE" dirty="0" err="1"/>
              <a:t>võetakse</a:t>
            </a:r>
            <a:r>
              <a:rPr lang="de-DE" dirty="0"/>
              <a:t> </a:t>
            </a:r>
            <a:r>
              <a:rPr lang="de-DE" dirty="0" err="1"/>
              <a:t>esimesel</a:t>
            </a:r>
            <a:r>
              <a:rPr lang="de-DE" dirty="0"/>
              <a:t> </a:t>
            </a:r>
            <a:r>
              <a:rPr lang="de-DE" dirty="0" err="1"/>
              <a:t>võimalusel</a:t>
            </a:r>
            <a:r>
              <a:rPr lang="de-DE" dirty="0"/>
              <a:t> </a:t>
            </a:r>
            <a:r>
              <a:rPr lang="de-DE" dirty="0" err="1"/>
              <a:t>matusekorraldajaga</a:t>
            </a:r>
            <a:r>
              <a:rPr lang="de-DE" dirty="0"/>
              <a:t> </a:t>
            </a:r>
            <a:r>
              <a:rPr lang="de-DE" dirty="0" err="1"/>
              <a:t>ühendust</a:t>
            </a:r>
            <a:r>
              <a:rPr lang="de-DE" dirty="0"/>
              <a:t>, et </a:t>
            </a:r>
            <a:r>
              <a:rPr lang="de-DE" dirty="0" err="1"/>
              <a:t>ta</a:t>
            </a:r>
            <a:r>
              <a:rPr lang="de-DE" dirty="0"/>
              <a:t> </a:t>
            </a:r>
            <a:r>
              <a:rPr lang="de-DE" dirty="0" err="1"/>
              <a:t>surnule</a:t>
            </a:r>
            <a:r>
              <a:rPr lang="de-DE" dirty="0"/>
              <a:t> </a:t>
            </a:r>
            <a:r>
              <a:rPr lang="de-DE" dirty="0" err="1"/>
              <a:t>järele</a:t>
            </a:r>
            <a:r>
              <a:rPr lang="de-DE" dirty="0"/>
              <a:t> </a:t>
            </a:r>
            <a:r>
              <a:rPr lang="de-DE" dirty="0" err="1"/>
              <a:t>tuleks</a:t>
            </a:r>
            <a:r>
              <a:rPr lang="de-DE" dirty="0"/>
              <a:t>.</a:t>
            </a:r>
          </a:p>
          <a:p>
            <a:r>
              <a:rPr lang="de-DE" dirty="0" err="1"/>
              <a:t>Lapsi</a:t>
            </a:r>
            <a:r>
              <a:rPr lang="de-DE" dirty="0"/>
              <a:t> „</a:t>
            </a:r>
            <a:r>
              <a:rPr lang="de-DE" dirty="0" err="1"/>
              <a:t>säästetakse</a:t>
            </a:r>
            <a:r>
              <a:rPr lang="de-DE" dirty="0"/>
              <a:t>” </a:t>
            </a:r>
            <a:r>
              <a:rPr lang="de-DE" dirty="0" err="1" smtClean="0"/>
              <a:t>selle</a:t>
            </a:r>
            <a:r>
              <a:rPr lang="et-EE" dirty="0" smtClean="0"/>
              <a:t>st</a:t>
            </a:r>
            <a:r>
              <a:rPr lang="de-DE" dirty="0" smtClean="0"/>
              <a:t> </a:t>
            </a:r>
            <a:r>
              <a:rPr lang="de-DE" dirty="0" err="1" smtClean="0"/>
              <a:t>vaatepildi</a:t>
            </a:r>
            <a:r>
              <a:rPr lang="et-EE" dirty="0" smtClean="0"/>
              <a:t>s</a:t>
            </a:r>
            <a:r>
              <a:rPr lang="de-DE" dirty="0" smtClean="0"/>
              <a:t>t</a:t>
            </a:r>
            <a:r>
              <a:rPr lang="de-DE" dirty="0"/>
              <a:t>.</a:t>
            </a:r>
          </a:p>
        </p:txBody>
      </p:sp>
      <p:sp>
        <p:nvSpPr>
          <p:cNvPr id="4" name="Foliennummernplatzhalter 3"/>
          <p:cNvSpPr>
            <a:spLocks noGrp="1"/>
          </p:cNvSpPr>
          <p:nvPr>
            <p:ph type="sldNum" sz="quarter" idx="12"/>
          </p:nvPr>
        </p:nvSpPr>
        <p:spPr/>
        <p:txBody>
          <a:bodyPr/>
          <a:lstStyle/>
          <a:p>
            <a:fld id="{E06EE545-FB9C-4C8B-BBED-D8FF41C4BF88}" type="slidenum">
              <a:rPr lang="de-DE" smtClean="0"/>
              <a:t>4</a:t>
            </a:fld>
            <a:endParaRPr lang="de-DE"/>
          </a:p>
        </p:txBody>
      </p:sp>
      <p:sp>
        <p:nvSpPr>
          <p:cNvPr id="5" name="Fußzeilenplatzhalter 4"/>
          <p:cNvSpPr>
            <a:spLocks noGrp="1"/>
          </p:cNvSpPr>
          <p:nvPr>
            <p:ph type="ftr" sz="quarter" idx="11"/>
          </p:nvPr>
        </p:nvSpPr>
        <p:spPr/>
        <p:txBody>
          <a:bodyPr/>
          <a:lstStyle/>
          <a:p>
            <a:r>
              <a:rPr lang="de-DE"/>
              <a:t>Norbert Heyman, katoliku haigla kaplan</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67544" y="1124744"/>
            <a:ext cx="8229600" cy="4525963"/>
          </a:xfrm>
        </p:spPr>
        <p:txBody>
          <a:bodyPr/>
          <a:lstStyle/>
          <a:p>
            <a:r>
              <a:rPr lang="de-DE" dirty="0" err="1"/>
              <a:t>Surmast</a:t>
            </a:r>
            <a:r>
              <a:rPr lang="de-DE" dirty="0"/>
              <a:t> ei </a:t>
            </a:r>
            <a:r>
              <a:rPr lang="de-DE" dirty="0" err="1"/>
              <a:t>räägita</a:t>
            </a:r>
            <a:r>
              <a:rPr lang="de-DE" dirty="0"/>
              <a:t> </a:t>
            </a:r>
            <a:r>
              <a:rPr lang="de-DE" dirty="0" err="1"/>
              <a:t>meeleldi</a:t>
            </a:r>
            <a:r>
              <a:rPr lang="de-DE" dirty="0"/>
              <a:t>, </a:t>
            </a:r>
            <a:r>
              <a:rPr lang="de-DE" dirty="0" err="1"/>
              <a:t>eriti</a:t>
            </a:r>
            <a:r>
              <a:rPr lang="de-DE" dirty="0"/>
              <a:t> </a:t>
            </a:r>
            <a:r>
              <a:rPr lang="de-DE" dirty="0" err="1"/>
              <a:t>kui</a:t>
            </a:r>
            <a:r>
              <a:rPr lang="de-DE" dirty="0"/>
              <a:t> </a:t>
            </a:r>
            <a:r>
              <a:rPr lang="de-DE" dirty="0" err="1"/>
              <a:t>ollakse</a:t>
            </a:r>
            <a:r>
              <a:rPr lang="de-DE" dirty="0"/>
              <a:t> </a:t>
            </a:r>
            <a:r>
              <a:rPr lang="de-DE" dirty="0" err="1"/>
              <a:t>noor</a:t>
            </a:r>
            <a:r>
              <a:rPr lang="de-DE" dirty="0"/>
              <a:t>.</a:t>
            </a:r>
            <a:endParaRPr lang="de-DE" dirty="0" smtClean="0"/>
          </a:p>
          <a:p>
            <a:endParaRPr lang="de-DE" dirty="0" smtClean="0"/>
          </a:p>
          <a:p>
            <a:r>
              <a:rPr lang="de-DE" dirty="0" err="1"/>
              <a:t>Kui</a:t>
            </a:r>
            <a:r>
              <a:rPr lang="de-DE" dirty="0"/>
              <a:t> </a:t>
            </a:r>
            <a:r>
              <a:rPr lang="de-DE" dirty="0" err="1"/>
              <a:t>paljud</a:t>
            </a:r>
            <a:r>
              <a:rPr lang="de-DE" dirty="0"/>
              <a:t> </a:t>
            </a:r>
            <a:r>
              <a:rPr lang="de-DE" dirty="0" err="1"/>
              <a:t>teist</a:t>
            </a:r>
            <a:r>
              <a:rPr lang="de-DE" dirty="0"/>
              <a:t> on </a:t>
            </a:r>
            <a:r>
              <a:rPr lang="de-DE" dirty="0" err="1"/>
              <a:t>juba</a:t>
            </a:r>
            <a:r>
              <a:rPr lang="de-DE" dirty="0"/>
              <a:t> </a:t>
            </a:r>
            <a:r>
              <a:rPr lang="de-DE" dirty="0" err="1"/>
              <a:t>koostanud</a:t>
            </a:r>
            <a:r>
              <a:rPr lang="de-DE" dirty="0"/>
              <a:t> </a:t>
            </a:r>
            <a:r>
              <a:rPr lang="de-DE" dirty="0" err="1"/>
              <a:t>testamendi</a:t>
            </a:r>
            <a:r>
              <a:rPr lang="de-DE" dirty="0"/>
              <a:t>?</a:t>
            </a:r>
          </a:p>
          <a:p>
            <a:endParaRPr lang="de-DE" dirty="0" smtClean="0"/>
          </a:p>
          <a:p>
            <a:r>
              <a:rPr lang="de-DE" dirty="0" err="1"/>
              <a:t>Kui</a:t>
            </a:r>
            <a:r>
              <a:rPr lang="de-DE" dirty="0"/>
              <a:t> </a:t>
            </a:r>
            <a:r>
              <a:rPr lang="de-DE" dirty="0" err="1"/>
              <a:t>paljudel</a:t>
            </a:r>
            <a:r>
              <a:rPr lang="de-DE" dirty="0"/>
              <a:t> </a:t>
            </a:r>
            <a:r>
              <a:rPr lang="de-DE" dirty="0" err="1"/>
              <a:t>teist</a:t>
            </a:r>
            <a:r>
              <a:rPr lang="de-DE" dirty="0"/>
              <a:t> on </a:t>
            </a:r>
            <a:r>
              <a:rPr lang="de-DE" dirty="0" err="1"/>
              <a:t>tehtud</a:t>
            </a:r>
            <a:r>
              <a:rPr lang="de-DE" dirty="0"/>
              <a:t> </a:t>
            </a:r>
            <a:r>
              <a:rPr lang="de-DE" dirty="0" err="1"/>
              <a:t>elutestament</a:t>
            </a:r>
            <a:r>
              <a:rPr lang="de-DE" dirty="0"/>
              <a:t> ja </a:t>
            </a:r>
            <a:r>
              <a:rPr lang="et-EE" dirty="0" smtClean="0"/>
              <a:t>patsiendi </a:t>
            </a:r>
            <a:r>
              <a:rPr lang="de-DE" dirty="0" err="1" smtClean="0"/>
              <a:t>volitus</a:t>
            </a:r>
            <a:r>
              <a:rPr lang="de-DE" dirty="0"/>
              <a:t>?</a:t>
            </a:r>
          </a:p>
        </p:txBody>
      </p:sp>
      <p:sp>
        <p:nvSpPr>
          <p:cNvPr id="4" name="Fußzeilenplatzhalter 3"/>
          <p:cNvSpPr>
            <a:spLocks noGrp="1"/>
          </p:cNvSpPr>
          <p:nvPr>
            <p:ph type="ftr" sz="quarter" idx="11"/>
          </p:nvPr>
        </p:nvSpPr>
        <p:spPr/>
        <p:txBody>
          <a:bodyPr/>
          <a:lstStyle/>
          <a:p>
            <a:r>
              <a:rPr lang="de-DE"/>
              <a:t>Norbert Heyman, katoliku haigla kaplan</a:t>
            </a:r>
          </a:p>
        </p:txBody>
      </p:sp>
      <p:sp>
        <p:nvSpPr>
          <p:cNvPr id="5" name="Foliennummernplatzhalter 4"/>
          <p:cNvSpPr>
            <a:spLocks noGrp="1"/>
          </p:cNvSpPr>
          <p:nvPr>
            <p:ph type="sldNum" sz="quarter" idx="12"/>
          </p:nvPr>
        </p:nvSpPr>
        <p:spPr/>
        <p:txBody>
          <a:bodyPr/>
          <a:lstStyle/>
          <a:p>
            <a:fld id="{E06EE545-FB9C-4C8B-BBED-D8FF41C4BF88}" type="slidenum">
              <a:rPr lang="de-DE" smtClean="0"/>
              <a:t>5</a:t>
            </a:fld>
            <a:endParaRPr lang="de-DE"/>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nhaltsplatzhalter 8" descr="img005.jpg"/>
          <p:cNvPicPr>
            <a:picLocks noGrp="1" noChangeAspect="1"/>
          </p:cNvPicPr>
          <p:nvPr>
            <p:ph sz="half" idx="1"/>
          </p:nvPr>
        </p:nvPicPr>
        <p:blipFill>
          <a:blip r:embed="rId2" cstate="print"/>
          <a:stretch>
            <a:fillRect/>
          </a:stretch>
        </p:blipFill>
        <p:spPr>
          <a:xfrm>
            <a:off x="748767" y="1600200"/>
            <a:ext cx="3455466" cy="4525963"/>
          </a:xfrm>
        </p:spPr>
      </p:pic>
      <p:pic>
        <p:nvPicPr>
          <p:cNvPr id="13" name="Inhaltsplatzhalter 12" descr="img014.jpg"/>
          <p:cNvPicPr>
            <a:picLocks noGrp="1" noChangeAspect="1"/>
          </p:cNvPicPr>
          <p:nvPr>
            <p:ph sz="half" idx="2"/>
          </p:nvPr>
        </p:nvPicPr>
        <p:blipFill>
          <a:blip r:embed="rId3" cstate="print"/>
          <a:stretch>
            <a:fillRect/>
          </a:stretch>
        </p:blipFill>
        <p:spPr>
          <a:xfrm>
            <a:off x="4939767" y="1600200"/>
            <a:ext cx="3455466" cy="4525963"/>
          </a:xfrm>
        </p:spPr>
      </p:pic>
      <p:sp>
        <p:nvSpPr>
          <p:cNvPr id="4" name="Fußzeilenplatzhalter 3"/>
          <p:cNvSpPr>
            <a:spLocks noGrp="1"/>
          </p:cNvSpPr>
          <p:nvPr>
            <p:ph type="ftr" sz="quarter" idx="11"/>
          </p:nvPr>
        </p:nvSpPr>
        <p:spPr/>
        <p:txBody>
          <a:bodyPr/>
          <a:lstStyle/>
          <a:p>
            <a:r>
              <a:rPr lang="de-DE"/>
              <a:t>Norbert Heyman, katoliku haigla kaplan</a:t>
            </a:r>
          </a:p>
        </p:txBody>
      </p:sp>
      <p:sp>
        <p:nvSpPr>
          <p:cNvPr id="5" name="Foliennummernplatzhalter 4"/>
          <p:cNvSpPr>
            <a:spLocks noGrp="1"/>
          </p:cNvSpPr>
          <p:nvPr>
            <p:ph type="sldNum" sz="quarter" idx="12"/>
          </p:nvPr>
        </p:nvSpPr>
        <p:spPr/>
        <p:txBody>
          <a:bodyPr/>
          <a:lstStyle/>
          <a:p>
            <a:fld id="{E06EE545-FB9C-4C8B-BBED-D8FF41C4BF88}" type="slidenum">
              <a:rPr lang="de-DE" smtClean="0"/>
              <a:t>6</a:t>
            </a:fld>
            <a:endParaRPr lang="de-DE"/>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Arenguid</a:t>
            </a:r>
            <a:endParaRPr lang="de-DE" dirty="0"/>
          </a:p>
        </p:txBody>
      </p:sp>
      <p:sp>
        <p:nvSpPr>
          <p:cNvPr id="3" name="Inhaltsplatzhalter 2"/>
          <p:cNvSpPr>
            <a:spLocks noGrp="1"/>
          </p:cNvSpPr>
          <p:nvPr>
            <p:ph idx="1"/>
          </p:nvPr>
        </p:nvSpPr>
        <p:spPr/>
        <p:txBody>
          <a:bodyPr/>
          <a:lstStyle/>
          <a:p>
            <a:endParaRPr lang="de-DE" dirty="0" smtClean="0"/>
          </a:p>
          <a:p>
            <a:r>
              <a:rPr lang="de-DE"/>
              <a:t>Varem öeldi raseduse kohta, et naine on õnnistatud seisundis.</a:t>
            </a:r>
          </a:p>
          <a:p>
            <a:endParaRPr lang="de-DE" dirty="0" smtClean="0"/>
          </a:p>
          <a:p>
            <a:r>
              <a:rPr lang="de-DE"/>
              <a:t>Täna ootab ta last.</a:t>
            </a:r>
          </a:p>
          <a:p>
            <a:endParaRPr lang="de-DE" dirty="0"/>
          </a:p>
        </p:txBody>
      </p:sp>
      <p:sp>
        <p:nvSpPr>
          <p:cNvPr id="4" name="Foliennummernplatzhalter 3"/>
          <p:cNvSpPr>
            <a:spLocks noGrp="1"/>
          </p:cNvSpPr>
          <p:nvPr>
            <p:ph type="sldNum" sz="quarter" idx="12"/>
          </p:nvPr>
        </p:nvSpPr>
        <p:spPr/>
        <p:txBody>
          <a:bodyPr/>
          <a:lstStyle/>
          <a:p>
            <a:fld id="{E06EE545-FB9C-4C8B-BBED-D8FF41C4BF88}" type="slidenum">
              <a:rPr lang="de-DE" smtClean="0"/>
              <a:t>7</a:t>
            </a:fld>
            <a:endParaRPr lang="de-DE"/>
          </a:p>
        </p:txBody>
      </p:sp>
      <p:sp>
        <p:nvSpPr>
          <p:cNvPr id="5" name="Fußzeilenplatzhalter 4"/>
          <p:cNvSpPr>
            <a:spLocks noGrp="1"/>
          </p:cNvSpPr>
          <p:nvPr>
            <p:ph type="ftr" sz="quarter" idx="11"/>
          </p:nvPr>
        </p:nvSpPr>
        <p:spPr/>
        <p:txBody>
          <a:bodyPr/>
          <a:lstStyle/>
          <a:p>
            <a:r>
              <a:rPr lang="de-DE"/>
              <a:t>Norbert Heyman, katoliku haigla kaplan</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Arenguid</a:t>
            </a:r>
            <a:endParaRPr lang="de-DE" dirty="0"/>
          </a:p>
        </p:txBody>
      </p:sp>
      <p:sp>
        <p:nvSpPr>
          <p:cNvPr id="3" name="Inhaltsplatzhalter 2"/>
          <p:cNvSpPr>
            <a:spLocks noGrp="1"/>
          </p:cNvSpPr>
          <p:nvPr>
            <p:ph idx="1"/>
          </p:nvPr>
        </p:nvSpPr>
        <p:spPr/>
        <p:txBody>
          <a:bodyPr/>
          <a:lstStyle/>
          <a:p>
            <a:endParaRPr lang="de-DE" dirty="0" smtClean="0"/>
          </a:p>
          <a:p>
            <a:r>
              <a:rPr lang="de-DE" dirty="0" err="1"/>
              <a:t>Mõnda</a:t>
            </a:r>
            <a:r>
              <a:rPr lang="de-DE" dirty="0"/>
              <a:t> </a:t>
            </a:r>
            <a:r>
              <a:rPr lang="de-DE" dirty="0" err="1"/>
              <a:t>aega</a:t>
            </a:r>
            <a:r>
              <a:rPr lang="de-DE" dirty="0"/>
              <a:t> </a:t>
            </a:r>
            <a:r>
              <a:rPr lang="de-DE" dirty="0" err="1"/>
              <a:t>tagasi</a:t>
            </a:r>
            <a:r>
              <a:rPr lang="de-DE" dirty="0"/>
              <a:t> </a:t>
            </a:r>
            <a:r>
              <a:rPr lang="de-DE" dirty="0" err="1"/>
              <a:t>tõrjuti</a:t>
            </a:r>
            <a:r>
              <a:rPr lang="de-DE" dirty="0"/>
              <a:t> </a:t>
            </a:r>
            <a:r>
              <a:rPr lang="de-DE" dirty="0" err="1"/>
              <a:t>surm</a:t>
            </a:r>
            <a:r>
              <a:rPr lang="de-DE" dirty="0"/>
              <a:t> </a:t>
            </a:r>
            <a:r>
              <a:rPr lang="de-DE" dirty="0" err="1"/>
              <a:t>hooldekodudesse</a:t>
            </a:r>
            <a:r>
              <a:rPr lang="de-DE" dirty="0"/>
              <a:t> ja </a:t>
            </a:r>
            <a:r>
              <a:rPr lang="de-DE" dirty="0" err="1"/>
              <a:t>haiglatesse</a:t>
            </a:r>
            <a:r>
              <a:rPr lang="de-DE" dirty="0"/>
              <a:t>.</a:t>
            </a:r>
          </a:p>
          <a:p>
            <a:r>
              <a:rPr lang="de-DE" dirty="0" err="1"/>
              <a:t>Igapäevaelus</a:t>
            </a:r>
            <a:r>
              <a:rPr lang="de-DE" dirty="0"/>
              <a:t> ei </a:t>
            </a:r>
            <a:r>
              <a:rPr lang="de-DE" dirty="0" err="1"/>
              <a:t>olnud</a:t>
            </a:r>
            <a:r>
              <a:rPr lang="de-DE" dirty="0"/>
              <a:t> </a:t>
            </a:r>
            <a:r>
              <a:rPr lang="de-DE" dirty="0" err="1"/>
              <a:t>see</a:t>
            </a:r>
            <a:r>
              <a:rPr lang="de-DE" dirty="0"/>
              <a:t> </a:t>
            </a:r>
            <a:r>
              <a:rPr lang="de-DE" dirty="0" err="1"/>
              <a:t>enam</a:t>
            </a:r>
            <a:r>
              <a:rPr lang="de-DE" dirty="0"/>
              <a:t> </a:t>
            </a:r>
            <a:r>
              <a:rPr lang="de-DE" dirty="0" err="1"/>
              <a:t>oluline</a:t>
            </a:r>
            <a:r>
              <a:rPr lang="de-DE" dirty="0"/>
              <a:t>, </a:t>
            </a:r>
            <a:r>
              <a:rPr lang="de-DE" dirty="0" err="1"/>
              <a:t>nähtav</a:t>
            </a:r>
            <a:r>
              <a:rPr lang="de-DE" dirty="0"/>
              <a:t> </a:t>
            </a:r>
            <a:r>
              <a:rPr lang="de-DE" dirty="0" err="1"/>
              <a:t>ega</a:t>
            </a:r>
            <a:r>
              <a:rPr lang="de-DE" dirty="0"/>
              <a:t> </a:t>
            </a:r>
            <a:r>
              <a:rPr lang="de-DE" dirty="0" err="1"/>
              <a:t>käegakatsutav</a:t>
            </a:r>
            <a:r>
              <a:rPr lang="de-DE" dirty="0"/>
              <a:t>.</a:t>
            </a:r>
          </a:p>
          <a:p>
            <a:r>
              <a:rPr lang="de-DE" dirty="0" smtClean="0"/>
              <a:t>Se</a:t>
            </a:r>
            <a:r>
              <a:rPr lang="et-EE" dirty="0" err="1" smtClean="0"/>
              <a:t>da</a:t>
            </a:r>
            <a:r>
              <a:rPr lang="et-EE" dirty="0" smtClean="0"/>
              <a:t> on näha </a:t>
            </a:r>
            <a:r>
              <a:rPr lang="de-DE" dirty="0" err="1" smtClean="0"/>
              <a:t>ka</a:t>
            </a:r>
            <a:r>
              <a:rPr lang="de-DE" dirty="0" smtClean="0"/>
              <a:t> </a:t>
            </a:r>
            <a:r>
              <a:rPr lang="de-DE" dirty="0" err="1"/>
              <a:t>arusaama</a:t>
            </a:r>
            <a:r>
              <a:rPr lang="de-DE" dirty="0"/>
              <a:t> </a:t>
            </a:r>
            <a:r>
              <a:rPr lang="de-DE" dirty="0" err="1" smtClean="0"/>
              <a:t>muutuses</a:t>
            </a:r>
            <a:r>
              <a:rPr lang="et-EE" dirty="0" smtClean="0"/>
              <a:t>t</a:t>
            </a:r>
            <a:r>
              <a:rPr lang="de-DE" dirty="0" smtClean="0"/>
              <a:t>.</a:t>
            </a:r>
            <a:endParaRPr lang="de-DE" dirty="0"/>
          </a:p>
          <a:p>
            <a:endParaRPr lang="de-DE" dirty="0"/>
          </a:p>
        </p:txBody>
      </p:sp>
      <p:sp>
        <p:nvSpPr>
          <p:cNvPr id="4" name="Foliennummernplatzhalter 3"/>
          <p:cNvSpPr>
            <a:spLocks noGrp="1"/>
          </p:cNvSpPr>
          <p:nvPr>
            <p:ph type="sldNum" sz="quarter" idx="12"/>
          </p:nvPr>
        </p:nvSpPr>
        <p:spPr/>
        <p:txBody>
          <a:bodyPr/>
          <a:lstStyle/>
          <a:p>
            <a:fld id="{E06EE545-FB9C-4C8B-BBED-D8FF41C4BF88}" type="slidenum">
              <a:rPr lang="de-DE" smtClean="0"/>
              <a:t>8</a:t>
            </a:fld>
            <a:endParaRPr lang="de-DE"/>
          </a:p>
        </p:txBody>
      </p:sp>
      <p:sp>
        <p:nvSpPr>
          <p:cNvPr id="5" name="Fußzeilenplatzhalter 4"/>
          <p:cNvSpPr>
            <a:spLocks noGrp="1"/>
          </p:cNvSpPr>
          <p:nvPr>
            <p:ph type="ftr" sz="quarter" idx="11"/>
          </p:nvPr>
        </p:nvSpPr>
        <p:spPr/>
        <p:txBody>
          <a:bodyPr/>
          <a:lstStyle/>
          <a:p>
            <a:r>
              <a:rPr lang="de-DE"/>
              <a:t>Norbert Heyman, katoliku haigla kaplan</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Arenguid</a:t>
            </a:r>
            <a:endParaRPr lang="de-DE" dirty="0"/>
          </a:p>
        </p:txBody>
      </p:sp>
      <p:sp>
        <p:nvSpPr>
          <p:cNvPr id="3" name="Inhaltsplatzhalter 2"/>
          <p:cNvSpPr>
            <a:spLocks noGrp="1"/>
          </p:cNvSpPr>
          <p:nvPr>
            <p:ph idx="1"/>
          </p:nvPr>
        </p:nvSpPr>
        <p:spPr/>
        <p:txBody>
          <a:bodyPr/>
          <a:lstStyle/>
          <a:p>
            <a:endParaRPr lang="de-DE" dirty="0" smtClean="0"/>
          </a:p>
          <a:p>
            <a:r>
              <a:rPr lang="de-DE" dirty="0" err="1"/>
              <a:t>Tänapäeva</a:t>
            </a:r>
            <a:r>
              <a:rPr lang="de-DE" dirty="0"/>
              <a:t> </a:t>
            </a:r>
            <a:r>
              <a:rPr lang="de-DE" dirty="0" err="1"/>
              <a:t>meditsiin</a:t>
            </a:r>
            <a:r>
              <a:rPr lang="de-DE" dirty="0"/>
              <a:t> </a:t>
            </a:r>
            <a:r>
              <a:rPr lang="de-DE" dirty="0" err="1"/>
              <a:t>paneb</a:t>
            </a:r>
            <a:r>
              <a:rPr lang="de-DE" dirty="0"/>
              <a:t> meid </a:t>
            </a:r>
            <a:r>
              <a:rPr lang="et-EE" dirty="0" smtClean="0"/>
              <a:t>tihti </a:t>
            </a:r>
            <a:r>
              <a:rPr lang="de-DE" dirty="0" err="1" smtClean="0"/>
              <a:t>uskuma</a:t>
            </a:r>
            <a:r>
              <a:rPr lang="de-DE" dirty="0"/>
              <a:t>, et </a:t>
            </a:r>
            <a:r>
              <a:rPr lang="de-DE" dirty="0" err="1"/>
              <a:t>kõik</a:t>
            </a:r>
            <a:r>
              <a:rPr lang="de-DE" dirty="0"/>
              <a:t> on </a:t>
            </a:r>
            <a:r>
              <a:rPr lang="de-DE" dirty="0" err="1"/>
              <a:t>võimalik</a:t>
            </a:r>
            <a:r>
              <a:rPr lang="de-DE" dirty="0"/>
              <a:t>.</a:t>
            </a:r>
          </a:p>
          <a:p>
            <a:r>
              <a:rPr lang="de-DE" dirty="0" err="1"/>
              <a:t>Haigusesse</a:t>
            </a:r>
            <a:r>
              <a:rPr lang="de-DE" dirty="0"/>
              <a:t> ja </a:t>
            </a:r>
            <a:r>
              <a:rPr lang="de-DE" dirty="0" err="1"/>
              <a:t>surma</a:t>
            </a:r>
            <a:r>
              <a:rPr lang="de-DE" dirty="0"/>
              <a:t> </a:t>
            </a:r>
            <a:r>
              <a:rPr lang="de-DE" dirty="0" err="1"/>
              <a:t>suhtutakse</a:t>
            </a:r>
            <a:r>
              <a:rPr lang="de-DE" dirty="0"/>
              <a:t> </a:t>
            </a:r>
            <a:r>
              <a:rPr lang="de-DE" dirty="0" err="1"/>
              <a:t>kui</a:t>
            </a:r>
            <a:r>
              <a:rPr lang="de-DE" dirty="0"/>
              <a:t> </a:t>
            </a:r>
            <a:r>
              <a:rPr lang="de-DE" dirty="0" err="1" smtClean="0"/>
              <a:t>ebaõnne</a:t>
            </a:r>
            <a:r>
              <a:rPr lang="de-DE" dirty="0" smtClean="0"/>
              <a:t> </a:t>
            </a:r>
            <a:r>
              <a:rPr lang="de-DE" dirty="0" err="1"/>
              <a:t>või</a:t>
            </a:r>
            <a:r>
              <a:rPr lang="de-DE" dirty="0"/>
              <a:t> </a:t>
            </a:r>
            <a:r>
              <a:rPr lang="de-DE" dirty="0" err="1"/>
              <a:t>karistusse</a:t>
            </a:r>
            <a:r>
              <a:rPr lang="de-DE" dirty="0"/>
              <a:t>.</a:t>
            </a:r>
          </a:p>
          <a:p>
            <a:r>
              <a:rPr lang="de-DE" dirty="0" err="1"/>
              <a:t>Miks</a:t>
            </a:r>
            <a:r>
              <a:rPr lang="de-DE" dirty="0"/>
              <a:t> </a:t>
            </a:r>
            <a:r>
              <a:rPr lang="de-DE" dirty="0" err="1"/>
              <a:t>Jumal</a:t>
            </a:r>
            <a:r>
              <a:rPr lang="de-DE" dirty="0"/>
              <a:t> </a:t>
            </a:r>
            <a:r>
              <a:rPr lang="de-DE" dirty="0" err="1"/>
              <a:t>mind</a:t>
            </a:r>
            <a:r>
              <a:rPr lang="de-DE" dirty="0"/>
              <a:t> </a:t>
            </a:r>
            <a:r>
              <a:rPr lang="de-DE" dirty="0" err="1"/>
              <a:t>karistab</a:t>
            </a:r>
            <a:r>
              <a:rPr lang="de-DE" dirty="0"/>
              <a:t>?</a:t>
            </a:r>
          </a:p>
          <a:p>
            <a:endParaRPr lang="de-DE" dirty="0"/>
          </a:p>
        </p:txBody>
      </p:sp>
      <p:sp>
        <p:nvSpPr>
          <p:cNvPr id="4" name="Foliennummernplatzhalter 3"/>
          <p:cNvSpPr>
            <a:spLocks noGrp="1"/>
          </p:cNvSpPr>
          <p:nvPr>
            <p:ph type="sldNum" sz="quarter" idx="12"/>
          </p:nvPr>
        </p:nvSpPr>
        <p:spPr/>
        <p:txBody>
          <a:bodyPr/>
          <a:lstStyle/>
          <a:p>
            <a:fld id="{E06EE545-FB9C-4C8B-BBED-D8FF41C4BF88}" type="slidenum">
              <a:rPr lang="de-DE" smtClean="0"/>
              <a:t>9</a:t>
            </a:fld>
            <a:endParaRPr lang="de-DE"/>
          </a:p>
        </p:txBody>
      </p:sp>
      <p:sp>
        <p:nvSpPr>
          <p:cNvPr id="5" name="Fußzeilenplatzhalter 4"/>
          <p:cNvSpPr>
            <a:spLocks noGrp="1"/>
          </p:cNvSpPr>
          <p:nvPr>
            <p:ph type="ftr" sz="quarter" idx="11"/>
          </p:nvPr>
        </p:nvSpPr>
        <p:spPr/>
        <p:txBody>
          <a:bodyPr/>
          <a:lstStyle/>
          <a:p>
            <a:r>
              <a:rPr lang="de-DE"/>
              <a:t>Norbert Heyman, katoliku haigla kaplan</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TotalTime>
  <Words>769</Words>
  <Application>Microsoft Office PowerPoint</Application>
  <PresentationFormat>On-screen Show (4:3)</PresentationFormat>
  <Paragraphs>145</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Larissa-Design</vt:lpstr>
      <vt:lpstr>Ühiskonna areng</vt:lpstr>
      <vt:lpstr>PowerPoint Presentation</vt:lpstr>
      <vt:lpstr>Arenguid</vt:lpstr>
      <vt:lpstr>Arenguid</vt:lpstr>
      <vt:lpstr>PowerPoint Presentation</vt:lpstr>
      <vt:lpstr>PowerPoint Presentation</vt:lpstr>
      <vt:lpstr>Arenguid</vt:lpstr>
      <vt:lpstr>Arenguid</vt:lpstr>
      <vt:lpstr>Arenguid</vt:lpstr>
      <vt:lpstr>PowerPoint Presentation</vt:lpstr>
      <vt:lpstr>PowerPoint Presentation</vt:lpstr>
      <vt:lpstr>Mis on abiks surija ja lähedaste toetamisel?</vt:lpstr>
      <vt:lpstr>Mis on abiks surija ja lähedaste toetamisel?</vt:lpstr>
      <vt:lpstr>Mis on abiks surija ja lähedaste toetamisel?</vt:lpstr>
      <vt:lpstr>Mis on abiks surija ja lähedaste toetamisel?</vt:lpstr>
      <vt:lpstr>Mis on abiks mulle ja minu kolleegidele? </vt:lpstr>
      <vt:lpstr>Mis on abiks mulle ja minu kolleegidele?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Gesellschaftliche Entwicklung</dc:title>
  <dc:creator>seelsorge</dc:creator>
  <cp:lastModifiedBy>Helle</cp:lastModifiedBy>
  <cp:revision>22</cp:revision>
  <dcterms:created xsi:type="dcterms:W3CDTF">2015-12-14T12:53:31Z</dcterms:created>
  <dcterms:modified xsi:type="dcterms:W3CDTF">2016-12-16T09:57:09Z</dcterms:modified>
</cp:coreProperties>
</file>